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5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1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7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0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3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5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2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8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EC0D-8FD0-413B-ABAC-B4A0E3002005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F1CB-4872-4B6C-B1C4-AF1DD3BA6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1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acronyms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3509963"/>
            <a:ext cx="3627120" cy="25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3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247775"/>
            <a:ext cx="90868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5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90" y="2064309"/>
            <a:ext cx="7051702" cy="25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8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856269"/>
            <a:ext cx="5902036" cy="566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9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10" y="982204"/>
            <a:ext cx="6060786" cy="550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7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1083193"/>
            <a:ext cx="5240366" cy="474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2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4" y="1296519"/>
            <a:ext cx="5273733" cy="465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49629"/>
            <a:ext cx="6918729" cy="456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7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16" y="818284"/>
            <a:ext cx="9080211" cy="544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622" y="821862"/>
            <a:ext cx="5697105" cy="523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0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Business acronyms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acronyms</dc:title>
  <dc:creator>Sarah Hilton for Revisionstation</dc:creator>
  <cp:lastModifiedBy>Sarah Hilton for Revisionstation</cp:lastModifiedBy>
  <cp:revision>3</cp:revision>
  <dcterms:created xsi:type="dcterms:W3CDTF">2022-09-02T17:21:50Z</dcterms:created>
  <dcterms:modified xsi:type="dcterms:W3CDTF">2022-09-02T17:47:44Z</dcterms:modified>
</cp:coreProperties>
</file>