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846E-277B-4A14-971E-4B6905F4D602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F85A-B892-4830-98B5-B13EB093C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81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846E-277B-4A14-971E-4B6905F4D602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F85A-B892-4830-98B5-B13EB093C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0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846E-277B-4A14-971E-4B6905F4D602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F85A-B892-4830-98B5-B13EB093C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4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846E-277B-4A14-971E-4B6905F4D602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F85A-B892-4830-98B5-B13EB093C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88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846E-277B-4A14-971E-4B6905F4D602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F85A-B892-4830-98B5-B13EB093C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42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846E-277B-4A14-971E-4B6905F4D602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F85A-B892-4830-98B5-B13EB093C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0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846E-277B-4A14-971E-4B6905F4D602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F85A-B892-4830-98B5-B13EB093C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846E-277B-4A14-971E-4B6905F4D602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F85A-B892-4830-98B5-B13EB093C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93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846E-277B-4A14-971E-4B6905F4D602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F85A-B892-4830-98B5-B13EB093C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846E-277B-4A14-971E-4B6905F4D602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F85A-B892-4830-98B5-B13EB093C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34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846E-277B-4A14-971E-4B6905F4D602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F85A-B892-4830-98B5-B13EB093C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8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3846E-277B-4A14-971E-4B6905F4D602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3F85A-B892-4830-98B5-B13EB093C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89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581" y="1078201"/>
            <a:ext cx="4941455" cy="2387600"/>
          </a:xfrm>
        </p:spPr>
        <p:txBody>
          <a:bodyPr/>
          <a:lstStyle/>
          <a:p>
            <a:r>
              <a:rPr lang="en-GB" dirty="0" smtClean="0"/>
              <a:t>Colour keyword matrix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308" y="1268413"/>
            <a:ext cx="5019675" cy="466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276" y="4370994"/>
            <a:ext cx="2506288" cy="17744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27855" y="6488668"/>
            <a:ext cx="1569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© Sarah Hilton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0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656434"/>
              </p:ext>
            </p:extLst>
          </p:nvPr>
        </p:nvGraphicFramePr>
        <p:xfrm>
          <a:off x="415638" y="1754138"/>
          <a:ext cx="1109287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574">
                  <a:extLst>
                    <a:ext uri="{9D8B030D-6E8A-4147-A177-3AD203B41FA5}">
                      <a16:colId xmlns:a16="http://schemas.microsoft.com/office/drawing/2014/main" val="2210608158"/>
                    </a:ext>
                  </a:extLst>
                </a:gridCol>
                <a:gridCol w="2218574">
                  <a:extLst>
                    <a:ext uri="{9D8B030D-6E8A-4147-A177-3AD203B41FA5}">
                      <a16:colId xmlns:a16="http://schemas.microsoft.com/office/drawing/2014/main" val="2873621035"/>
                    </a:ext>
                  </a:extLst>
                </a:gridCol>
                <a:gridCol w="2218574">
                  <a:extLst>
                    <a:ext uri="{9D8B030D-6E8A-4147-A177-3AD203B41FA5}">
                      <a16:colId xmlns:a16="http://schemas.microsoft.com/office/drawing/2014/main" val="2755354461"/>
                    </a:ext>
                  </a:extLst>
                </a:gridCol>
                <a:gridCol w="2218574">
                  <a:extLst>
                    <a:ext uri="{9D8B030D-6E8A-4147-A177-3AD203B41FA5}">
                      <a16:colId xmlns:a16="http://schemas.microsoft.com/office/drawing/2014/main" val="2200086838"/>
                    </a:ext>
                  </a:extLst>
                </a:gridCol>
                <a:gridCol w="2218574">
                  <a:extLst>
                    <a:ext uri="{9D8B030D-6E8A-4147-A177-3AD203B41FA5}">
                      <a16:colId xmlns:a16="http://schemas.microsoft.com/office/drawing/2014/main" val="1161165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Job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Quality control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JIT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Quality</a:t>
                      </a:r>
                    </a:p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Assurance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Efficiency</a:t>
                      </a:r>
                    </a:p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08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Speed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Flexibility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Trust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Manufacturing</a:t>
                      </a:r>
                    </a:p>
                    <a:p>
                      <a:pPr algn="ctr"/>
                      <a:endParaRPr lang="en-GB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57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Logistics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Reliability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Batch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Suppliers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Reputation</a:t>
                      </a:r>
                    </a:p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90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 smtClean="0">
                          <a:solidFill>
                            <a:schemeClr val="tx1"/>
                          </a:solidFill>
                        </a:rPr>
                        <a:t>Productivity</a:t>
                      </a:r>
                      <a:endParaRPr lang="en-GB" sz="3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Delivery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Customer satisfaction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Bar gate</a:t>
                      </a:r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Flow</a:t>
                      </a:r>
                    </a:p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05594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3142" y="655782"/>
            <a:ext cx="8577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AlphabetSoup Tilt BT" panose="04020905020B06060204" pitchFamily="82" charset="0"/>
              </a:rPr>
              <a:t>Procurement vs Production</a:t>
            </a:r>
            <a:endParaRPr lang="en-GB" sz="3600" dirty="0">
              <a:latin typeface="AlphabetSoup Tilt BT" panose="04020905020B060602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60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Instructions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 smtClean="0"/>
              <a:t>Shade if the keyword is:</a:t>
            </a:r>
          </a:p>
          <a:p>
            <a:endParaRPr lang="en-GB" dirty="0"/>
          </a:p>
          <a:p>
            <a:r>
              <a:rPr lang="en-GB" dirty="0" smtClean="0"/>
              <a:t>Just about </a:t>
            </a:r>
            <a:r>
              <a:rPr lang="en-GB" b="1" u="sng" dirty="0" smtClean="0"/>
              <a:t>procurement</a:t>
            </a:r>
          </a:p>
          <a:p>
            <a:endParaRPr lang="en-GB" dirty="0" smtClean="0"/>
          </a:p>
          <a:p>
            <a:r>
              <a:rPr lang="en-GB" dirty="0" smtClean="0"/>
              <a:t>Just about </a:t>
            </a:r>
            <a:r>
              <a:rPr lang="en-GB" b="1" u="sng" dirty="0" smtClean="0"/>
              <a:t>production</a:t>
            </a:r>
          </a:p>
          <a:p>
            <a:endParaRPr lang="en-GB" dirty="0" smtClean="0"/>
          </a:p>
          <a:p>
            <a:r>
              <a:rPr lang="en-GB" dirty="0" smtClean="0"/>
              <a:t>Possibly about both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003" y="2484725"/>
            <a:ext cx="4752975" cy="1057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1003" y="3650744"/>
            <a:ext cx="4591050" cy="9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1003" y="4731037"/>
            <a:ext cx="45624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20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Now write your own colour keyword matrix for either:</a:t>
            </a:r>
          </a:p>
          <a:p>
            <a:endParaRPr lang="en-GB" dirty="0"/>
          </a:p>
          <a:p>
            <a:r>
              <a:rPr lang="en-GB" dirty="0" smtClean="0"/>
              <a:t>Ethics vs the Environment</a:t>
            </a:r>
          </a:p>
          <a:p>
            <a:r>
              <a:rPr lang="en-GB" dirty="0" smtClean="0"/>
              <a:t>Globalisation vs Business Growth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You can change the colours and put the keywords in any order</a:t>
            </a:r>
          </a:p>
          <a:p>
            <a:r>
              <a:rPr lang="en-GB" dirty="0" smtClean="0"/>
              <a:t>Use the blank slide to make your own matrix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24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83361"/>
              </p:ext>
            </p:extLst>
          </p:nvPr>
        </p:nvGraphicFramePr>
        <p:xfrm>
          <a:off x="461820" y="1070648"/>
          <a:ext cx="1109287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574">
                  <a:extLst>
                    <a:ext uri="{9D8B030D-6E8A-4147-A177-3AD203B41FA5}">
                      <a16:colId xmlns:a16="http://schemas.microsoft.com/office/drawing/2014/main" val="2210608158"/>
                    </a:ext>
                  </a:extLst>
                </a:gridCol>
                <a:gridCol w="2218574">
                  <a:extLst>
                    <a:ext uri="{9D8B030D-6E8A-4147-A177-3AD203B41FA5}">
                      <a16:colId xmlns:a16="http://schemas.microsoft.com/office/drawing/2014/main" val="2873621035"/>
                    </a:ext>
                  </a:extLst>
                </a:gridCol>
                <a:gridCol w="2218574">
                  <a:extLst>
                    <a:ext uri="{9D8B030D-6E8A-4147-A177-3AD203B41FA5}">
                      <a16:colId xmlns:a16="http://schemas.microsoft.com/office/drawing/2014/main" val="2755354461"/>
                    </a:ext>
                  </a:extLst>
                </a:gridCol>
                <a:gridCol w="2218574">
                  <a:extLst>
                    <a:ext uri="{9D8B030D-6E8A-4147-A177-3AD203B41FA5}">
                      <a16:colId xmlns:a16="http://schemas.microsoft.com/office/drawing/2014/main" val="2200086838"/>
                    </a:ext>
                  </a:extLst>
                </a:gridCol>
                <a:gridCol w="2218574">
                  <a:extLst>
                    <a:ext uri="{9D8B030D-6E8A-4147-A177-3AD203B41FA5}">
                      <a16:colId xmlns:a16="http://schemas.microsoft.com/office/drawing/2014/main" val="1161165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08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57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90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3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055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581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89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AlphabetSoup Tilt BT</vt:lpstr>
      <vt:lpstr>Arial</vt:lpstr>
      <vt:lpstr>Calibri</vt:lpstr>
      <vt:lpstr>Calibri Light</vt:lpstr>
      <vt:lpstr>Office Theme</vt:lpstr>
      <vt:lpstr>Colour keyword matrix</vt:lpstr>
      <vt:lpstr>PowerPoint Presentation</vt:lpstr>
      <vt:lpstr>Instructions</vt:lpstr>
      <vt:lpstr>Extension</vt:lpstr>
      <vt:lpstr>PowerPoint Presentation</vt:lpstr>
    </vt:vector>
  </TitlesOfParts>
  <Company>Derby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 keyword matrix</dc:title>
  <dc:creator>Sarah Hilton for Revisionstation</dc:creator>
  <cp:lastModifiedBy>Sarah Hilton for Revisionstation</cp:lastModifiedBy>
  <cp:revision>4</cp:revision>
  <dcterms:created xsi:type="dcterms:W3CDTF">2022-10-11T07:36:33Z</dcterms:created>
  <dcterms:modified xsi:type="dcterms:W3CDTF">2022-10-11T07:52:47Z</dcterms:modified>
</cp:coreProperties>
</file>