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6" r:id="rId8"/>
    <p:sldId id="261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6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AEC1-BF38-4D0C-BC17-950904D9D39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4C8F-8262-4CCD-B12B-F167DAAA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485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09" y="1772816"/>
            <a:ext cx="5448300" cy="4829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7" y="5661248"/>
            <a:ext cx="1508434" cy="10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r>
              <a:rPr lang="en-GB" baseline="0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name of the cake traditionally eaten in Italy at Christmas?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256584" cy="34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en-US" dirty="0"/>
              <a:t>'</a:t>
            </a:r>
            <a:r>
              <a:rPr lang="en-US" dirty="0" err="1"/>
              <a:t>Nadolig</a:t>
            </a:r>
            <a:r>
              <a:rPr lang="en-US" dirty="0"/>
              <a:t> </a:t>
            </a:r>
            <a:r>
              <a:rPr lang="en-US" dirty="0" err="1"/>
              <a:t>Llawen</a:t>
            </a:r>
            <a:r>
              <a:rPr lang="en-US" dirty="0"/>
              <a:t>' means Merry Christmas in which </a:t>
            </a:r>
            <a:r>
              <a:rPr lang="en-US" dirty="0" smtClean="0"/>
              <a:t>European </a:t>
            </a:r>
            <a:r>
              <a:rPr lang="en-US" dirty="0"/>
              <a:t>language?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95" y="2871788"/>
            <a:ext cx="4036029" cy="334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Advent </a:t>
            </a:r>
            <a:r>
              <a:rPr lang="en-US" dirty="0"/>
              <a:t>candles are a popular Christmas tradition in many cultures. What does the word advent </a:t>
            </a:r>
            <a:r>
              <a:rPr lang="en-US" dirty="0" smtClean="0"/>
              <a:t>mean?</a:t>
            </a:r>
            <a:endParaRPr lang="en-US" dirty="0"/>
          </a:p>
        </p:txBody>
      </p:sp>
      <p:pic>
        <p:nvPicPr>
          <p:cNvPr id="2050" name="Picture 2" descr="http://p82.cooltext.com/Rendered/Cool%20Text%20Advent%201532963727987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3"/>
            <a:ext cx="6646969" cy="25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 Boxing </a:t>
            </a:r>
            <a:r>
              <a:rPr lang="en-GB" dirty="0" smtClean="0"/>
              <a:t>Day </a:t>
            </a:r>
            <a:r>
              <a:rPr lang="en-GB" dirty="0" smtClean="0"/>
              <a:t>or 26</a:t>
            </a:r>
            <a:r>
              <a:rPr lang="en-GB" baseline="30000" dirty="0" smtClean="0"/>
              <a:t>th</a:t>
            </a:r>
            <a:r>
              <a:rPr lang="en-GB" dirty="0" smtClean="0"/>
              <a:t> Dec</a:t>
            </a:r>
          </a:p>
          <a:p>
            <a:pPr marL="0" indent="0">
              <a:buNone/>
            </a:pPr>
            <a:r>
              <a:rPr lang="en-GB" dirty="0" smtClean="0"/>
              <a:t>2 Marley</a:t>
            </a:r>
          </a:p>
          <a:p>
            <a:pPr marL="0" indent="0">
              <a:buNone/>
            </a:pPr>
            <a:r>
              <a:rPr lang="en-GB" dirty="0" smtClean="0"/>
              <a:t>3 Ladies dancing</a:t>
            </a:r>
          </a:p>
          <a:p>
            <a:pPr marL="0" indent="0">
              <a:buNone/>
            </a:pPr>
            <a:r>
              <a:rPr lang="en-GB" dirty="0" smtClean="0"/>
              <a:t>4 </a:t>
            </a:r>
            <a:r>
              <a:rPr lang="en-US" dirty="0"/>
              <a:t>"Now Dasher! now, Dancer! now, Prancer and Vixen!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On, Comet! On, Cupid! on, on Donner and Blitzen!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To the top of the porch! to the top of the wall!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Now dash away! Dash away! Dash away all</a:t>
            </a:r>
            <a:r>
              <a:rPr lang="en-US" dirty="0" smtClean="0"/>
              <a:t>! </a:t>
            </a:r>
            <a:r>
              <a:rPr lang="en-US" b="1" dirty="0" smtClean="0">
                <a:solidFill>
                  <a:srgbClr val="FF0000"/>
                </a:solidFill>
              </a:rPr>
              <a:t>(no Rudolf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 only get the mark if you got all 8!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5 White</a:t>
            </a:r>
          </a:p>
          <a:p>
            <a:pPr marL="0" indent="0">
              <a:buNone/>
            </a:pPr>
            <a:r>
              <a:rPr lang="en-GB" dirty="0" smtClean="0"/>
              <a:t>6 Hogmanay</a:t>
            </a:r>
          </a:p>
          <a:p>
            <a:pPr marL="0" indent="0">
              <a:buNone/>
            </a:pPr>
            <a:r>
              <a:rPr lang="en-GB" dirty="0" smtClean="0"/>
              <a:t>7 Dr Seuss</a:t>
            </a:r>
          </a:p>
          <a:p>
            <a:pPr marL="0" indent="0">
              <a:buNone/>
            </a:pPr>
            <a:r>
              <a:rPr lang="en-GB" dirty="0" smtClean="0"/>
              <a:t>8  </a:t>
            </a:r>
            <a:r>
              <a:rPr lang="en-GB" dirty="0" err="1" smtClean="0"/>
              <a:t>Panettone</a:t>
            </a:r>
            <a:r>
              <a:rPr lang="en-GB" dirty="0" smtClean="0"/>
              <a:t> or </a:t>
            </a:r>
            <a:r>
              <a:rPr lang="en-GB" dirty="0" err="1" smtClean="0"/>
              <a:t>Panetone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 Welsh</a:t>
            </a:r>
          </a:p>
          <a:p>
            <a:pPr marL="0" indent="0">
              <a:buNone/>
            </a:pPr>
            <a:r>
              <a:rPr lang="en-GB" dirty="0" smtClean="0"/>
              <a:t>10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answers are on slide 12 of this Quiz presentation.</a:t>
            </a:r>
          </a:p>
          <a:p>
            <a:r>
              <a:rPr lang="en-GB" dirty="0" smtClean="0"/>
              <a:t>On a piece of scrap paper write the numbers 1-10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2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date is St Stephen's Day?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5"/>
            <a:ext cx="3471114" cy="453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Charles Dickens' novel A Christmas Carol, who was Scrooge's dead business partner?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780928"/>
            <a:ext cx="5295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song The Twelve Days of Christmas, '...my true love brought to me nine...' what?</a:t>
            </a:r>
          </a:p>
        </p:txBody>
      </p:sp>
      <p:pic>
        <p:nvPicPr>
          <p:cNvPr id="9218" name="Picture 2" descr="C:\Users\shilton\AppData\Local\Microsoft\Windows\Temporary Internet Files\Content.IE5\AFRAGLE2\large-Number-9-66.6-388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171300"/>
            <a:ext cx="1980200" cy="28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hilton\AppData\Local\Microsoft\Windows\Temporary Internet Files\Content.IE5\R63YD6B8\medium-Number-9-166.6-388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8" y="3658443"/>
            <a:ext cx="1737382" cy="24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hilton\AppData\Local\Microsoft\Windows\Temporary Internet Files\Content.IE5\MAWOME5P\PngMedium-Number-9-388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3366"/>
            <a:ext cx="2268232" cy="32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hilton\AppData\Local\Microsoft\Windows\Temporary Internet Files\Content.IE5\LZVZHJND\number-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11" y="2492895"/>
            <a:ext cx="4571913" cy="45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</a:t>
            </a:r>
            <a:r>
              <a:rPr lang="en-US" u="sng" dirty="0" smtClean="0"/>
              <a:t>all</a:t>
            </a:r>
            <a:r>
              <a:rPr lang="en-US" dirty="0" smtClean="0"/>
              <a:t> the </a:t>
            </a:r>
            <a:r>
              <a:rPr lang="en-US" dirty="0"/>
              <a:t>original </a:t>
            </a:r>
            <a:r>
              <a:rPr lang="en-US" b="1" dirty="0">
                <a:solidFill>
                  <a:srgbClr val="FF0000"/>
                </a:solidFill>
              </a:rPr>
              <a:t>eight </a:t>
            </a:r>
            <a:r>
              <a:rPr lang="en-US" b="1" dirty="0" smtClean="0">
                <a:solidFill>
                  <a:srgbClr val="FF0000"/>
                </a:solidFill>
              </a:rPr>
              <a:t>reindeers </a:t>
            </a:r>
            <a:r>
              <a:rPr lang="en-US" dirty="0"/>
              <a:t>from the </a:t>
            </a:r>
            <a:r>
              <a:rPr lang="en-US" dirty="0" err="1"/>
              <a:t>'Twas</a:t>
            </a:r>
            <a:r>
              <a:rPr lang="en-US" dirty="0"/>
              <a:t> the n</a:t>
            </a:r>
            <a:r>
              <a:rPr lang="en-US" dirty="0" smtClean="0"/>
              <a:t>ight </a:t>
            </a:r>
            <a:r>
              <a:rPr lang="en-US" dirty="0"/>
              <a:t>Before Christmas' </a:t>
            </a:r>
            <a:r>
              <a:rPr lang="en-US" dirty="0" smtClean="0"/>
              <a:t>poem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797920" cy="29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colour are the berries of the mistletoe plant?</a:t>
            </a:r>
          </a:p>
        </p:txBody>
      </p:sp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9246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What is New Year's Eve called in Scotland?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65425"/>
            <a:ext cx="5905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wrote: </a:t>
            </a:r>
            <a:r>
              <a:rPr lang="en-US" dirty="0"/>
              <a:t>How the Grinch Stole Christmas?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453708" cy="32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198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Note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Answers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 “ultimate” Christmas festive quiz-a-thon</dc:title>
  <dc:creator>Sarah Hilton</dc:creator>
  <cp:lastModifiedBy>Sarah Hilton</cp:lastModifiedBy>
  <cp:revision>13</cp:revision>
  <dcterms:created xsi:type="dcterms:W3CDTF">2015-12-09T12:03:33Z</dcterms:created>
  <dcterms:modified xsi:type="dcterms:W3CDTF">2025-12-05T10:32:04Z</dcterms:modified>
</cp:coreProperties>
</file>