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5B3C-13D1-4DAB-A89A-54BED1826BA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445-44DD-4C63-A258-5B4C15D07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9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5B3C-13D1-4DAB-A89A-54BED1826BA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445-44DD-4C63-A258-5B4C15D07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9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5B3C-13D1-4DAB-A89A-54BED1826BA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445-44DD-4C63-A258-5B4C15D07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41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5B3C-13D1-4DAB-A89A-54BED1826BA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445-44DD-4C63-A258-5B4C15D07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2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5B3C-13D1-4DAB-A89A-54BED1826BA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445-44DD-4C63-A258-5B4C15D07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5B3C-13D1-4DAB-A89A-54BED1826BA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445-44DD-4C63-A258-5B4C15D07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1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5B3C-13D1-4DAB-A89A-54BED1826BA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445-44DD-4C63-A258-5B4C15D07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8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5B3C-13D1-4DAB-A89A-54BED1826BA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445-44DD-4C63-A258-5B4C15D07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00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5B3C-13D1-4DAB-A89A-54BED1826BA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445-44DD-4C63-A258-5B4C15D07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1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5B3C-13D1-4DAB-A89A-54BED1826BA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445-44DD-4C63-A258-5B4C15D07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08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5B3C-13D1-4DAB-A89A-54BED1826BA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9445-44DD-4C63-A258-5B4C15D07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33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95B3C-13D1-4DAB-A89A-54BED1826BA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9445-44DD-4C63-A258-5B4C15D07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96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ghMYzo0rgr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-1038946"/>
            <a:ext cx="9144000" cy="2387600"/>
          </a:xfrm>
        </p:spPr>
        <p:txBody>
          <a:bodyPr/>
          <a:lstStyle/>
          <a:p>
            <a:r>
              <a:rPr lang="en-GB" dirty="0" smtClean="0"/>
              <a:t>Market research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818" y="1348654"/>
            <a:ext cx="9144000" cy="674398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Year 9 business Pepsi Challenge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180" y="2338964"/>
            <a:ext cx="63912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0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Pepsi challenge is a famous marketing strategy</a:t>
            </a:r>
            <a:endParaRPr lang="en-GB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3691" y="1825625"/>
            <a:ext cx="5604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5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529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market research question – TASK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43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Can consumers taste the difference between:</a:t>
            </a:r>
          </a:p>
          <a:p>
            <a:pPr lvl="1"/>
            <a:r>
              <a:rPr lang="en-GB" dirty="0" smtClean="0"/>
              <a:t>Coke</a:t>
            </a:r>
          </a:p>
          <a:p>
            <a:pPr lvl="1"/>
            <a:r>
              <a:rPr lang="en-GB" dirty="0" smtClean="0"/>
              <a:t>Pepsi</a:t>
            </a:r>
          </a:p>
          <a:p>
            <a:pPr lvl="1"/>
            <a:r>
              <a:rPr lang="en-GB" dirty="0" smtClean="0"/>
              <a:t>Supermarket own brand Cola</a:t>
            </a:r>
          </a:p>
          <a:p>
            <a:pPr lvl="1"/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In pairs decide what 3 questions should be asked, design a simple questionnaire to gather quantitative and qualitative data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Explain how you will carry out your research and gather your data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004" y="1706996"/>
            <a:ext cx="4336905" cy="15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8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529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Blind taste test – TASK 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This is a blind taste test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Can you predict the outcome?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Before you taste make a note of your preference e.g. you only like Pepsi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50" y="3967812"/>
            <a:ext cx="4409595" cy="24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529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if? – TASK 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b="1" dirty="0" smtClean="0"/>
              <a:t>How would this change the results?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One was flat and the others were fizzy?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One was warm and the others cold?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Students don’t like any sort of cola?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Coke was from a can but the other two were from a bottle?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Coke was diet and Pepsi wasn’t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219" y="4739438"/>
            <a:ext cx="3703781" cy="21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2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2529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Results, analysis and conclusions – TASK 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Gather your data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Analyse your results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Draw some conclusions about the research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89" y="3408794"/>
            <a:ext cx="7043593" cy="33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55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178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Market research</vt:lpstr>
      <vt:lpstr>The Pepsi challenge is a famous marketing strategy</vt:lpstr>
      <vt:lpstr>The market research question – TASK 1</vt:lpstr>
      <vt:lpstr>Blind taste test – TASK 2</vt:lpstr>
      <vt:lpstr>What if? – TASK 3</vt:lpstr>
      <vt:lpstr>Results, analysis and conclusions – TASK 4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research</dc:title>
  <dc:creator>Sarah Hilton for Revisionstation</dc:creator>
  <cp:lastModifiedBy>Sarah Hilton for Revisionstation</cp:lastModifiedBy>
  <cp:revision>8</cp:revision>
  <dcterms:created xsi:type="dcterms:W3CDTF">2022-12-03T17:19:34Z</dcterms:created>
  <dcterms:modified xsi:type="dcterms:W3CDTF">2022-12-03T17:47:30Z</dcterms:modified>
</cp:coreProperties>
</file>