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99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72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87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9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9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6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98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65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72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6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32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2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12B4B-8929-47B2-96AB-4FBD33E9BCDD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0981-42B8-465A-8904-76E902886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9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6" r="20444"/>
          <a:stretch/>
        </p:blipFill>
        <p:spPr>
          <a:xfrm>
            <a:off x="2522393" y="0"/>
            <a:ext cx="6216074" cy="67344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361382" y="498764"/>
            <a:ext cx="674254" cy="1052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7361382" y="314325"/>
            <a:ext cx="674254" cy="1162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7361382" y="3193473"/>
            <a:ext cx="674254" cy="1162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7361382" y="1790700"/>
            <a:ext cx="674254" cy="1162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7361382" y="4643871"/>
            <a:ext cx="674254" cy="1162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505825" y="-103389"/>
            <a:ext cx="3419475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Instructions:</a:t>
            </a:r>
          </a:p>
          <a:p>
            <a:r>
              <a:rPr lang="en-GB" dirty="0" smtClean="0"/>
              <a:t>Delete this when finished</a:t>
            </a:r>
          </a:p>
          <a:p>
            <a:endParaRPr lang="en-GB" dirty="0"/>
          </a:p>
          <a:p>
            <a:r>
              <a:rPr lang="en-GB" b="1" dirty="0" smtClean="0"/>
              <a:t>To change the name of Notebook:</a:t>
            </a:r>
          </a:p>
          <a:p>
            <a:r>
              <a:rPr lang="en-GB" dirty="0" smtClean="0"/>
              <a:t>Draw a rectangle using shapes and type inside it.</a:t>
            </a:r>
          </a:p>
          <a:p>
            <a:endParaRPr lang="en-GB" dirty="0"/>
          </a:p>
          <a:p>
            <a:r>
              <a:rPr lang="en-GB" b="1" dirty="0" smtClean="0"/>
              <a:t>To jump to the slides when in slideshow view:</a:t>
            </a:r>
          </a:p>
          <a:p>
            <a:r>
              <a:rPr lang="en-GB" dirty="0" smtClean="0"/>
              <a:t>Click on the notebook tabs</a:t>
            </a:r>
          </a:p>
          <a:p>
            <a:endParaRPr lang="en-GB" dirty="0" smtClean="0"/>
          </a:p>
          <a:p>
            <a:r>
              <a:rPr lang="en-GB" b="1" dirty="0" smtClean="0"/>
              <a:t>To change the name of the notebook tabs:</a:t>
            </a:r>
          </a:p>
          <a:p>
            <a:r>
              <a:rPr lang="en-GB" dirty="0"/>
              <a:t>D</a:t>
            </a:r>
            <a:r>
              <a:rPr lang="en-GB" dirty="0" smtClean="0"/>
              <a:t>ouble click on the text</a:t>
            </a:r>
          </a:p>
          <a:p>
            <a:endParaRPr lang="en-GB" dirty="0"/>
          </a:p>
          <a:p>
            <a:r>
              <a:rPr lang="en-GB" b="1" dirty="0" smtClean="0"/>
              <a:t>To change the name of each slide title:</a:t>
            </a:r>
          </a:p>
          <a:p>
            <a:r>
              <a:rPr lang="en-GB" dirty="0" smtClean="0"/>
              <a:t>Click on the slide the hyperlink on this page will still work (as long as you keep the same order)</a:t>
            </a:r>
          </a:p>
          <a:p>
            <a:endParaRPr lang="en-GB" dirty="0"/>
          </a:p>
          <a:p>
            <a:r>
              <a:rPr lang="en-GB" b="1" dirty="0" smtClean="0"/>
              <a:t>To change the hyperlink on the tabs:</a:t>
            </a:r>
          </a:p>
          <a:p>
            <a:r>
              <a:rPr lang="en-GB" dirty="0" smtClean="0"/>
              <a:t>Right click on the tab text and choose edit hyperlink</a:t>
            </a:r>
            <a:endParaRPr lang="en-GB" dirty="0"/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525"/>
            <a:ext cx="2087880" cy="147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077450" y="581025"/>
            <a:ext cx="97155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8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00"/>
          </a:solidFill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077450" y="581025"/>
            <a:ext cx="97155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47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9999"/>
          </a:solidFill>
        </p:spPr>
        <p:txBody>
          <a:bodyPr/>
          <a:lstStyle/>
          <a:p>
            <a:r>
              <a:rPr lang="en-GB" dirty="0" smtClean="0"/>
              <a:t>Retrieval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077450" y="581025"/>
            <a:ext cx="97155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30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0077450" y="581025"/>
            <a:ext cx="97155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80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106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Lesson objectives</vt:lpstr>
      <vt:lpstr>Starter</vt:lpstr>
      <vt:lpstr>Retrieval</vt:lpstr>
      <vt:lpstr>Plenary</vt:lpstr>
    </vt:vector>
  </TitlesOfParts>
  <Company>Derby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Hilton for Revisionstation</dc:creator>
  <cp:lastModifiedBy>Sarah Hilton for Revisionstation</cp:lastModifiedBy>
  <cp:revision>4</cp:revision>
  <dcterms:created xsi:type="dcterms:W3CDTF">2022-10-02T12:36:59Z</dcterms:created>
  <dcterms:modified xsi:type="dcterms:W3CDTF">2022-10-03T09:14:41Z</dcterms:modified>
</cp:coreProperties>
</file>