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302" autoAdjust="0"/>
  </p:normalViewPr>
  <p:slideViewPr>
    <p:cSldViewPr snapToGrid="0">
      <p:cViewPr varScale="1">
        <p:scale>
          <a:sx n="69" d="100"/>
          <a:sy n="69" d="100"/>
        </p:scale>
        <p:origin x="12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CA960-BF55-44C8-8BE9-05EF3E6F028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8C394-F00F-4CF5-82F9-A5582919F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the SPEC document to check answers. 2 marks for a correct answer 1 mark </a:t>
            </a:r>
            <a:r>
              <a:rPr lang="en-GB" dirty="0" smtClean="0"/>
              <a:t>for</a:t>
            </a:r>
            <a:r>
              <a:rPr lang="en-GB" baseline="0" dirty="0" smtClean="0"/>
              <a:t> a near miss. 3 marks for an exceptional answer with an example.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8C394-F00F-4CF5-82F9-A5582919F9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4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C039-36E0-8A8F-96B7-A458F62B4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F9330-ACE3-CB12-5463-E82D871EA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BEE56-B524-B2A4-B968-F2ABC7DE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7EC-0ACA-A798-4B3D-96420EAE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B9067-D5C2-EE8E-96AC-92EF0780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62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2F86-DAE9-E9DA-C136-0CB59CBE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81A87-0969-58FD-F67A-03DA27D0F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43FB6-4DFC-80C1-23F1-740572D8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4276A-D11A-D4B1-6909-4F6180A8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377F8-9A77-464B-08A9-843DB1F3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96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3B65A-E07C-B151-FC3D-B044E31D9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9D996-DFA9-1151-D381-B6D04FB90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28649-8B4E-2D64-FD18-E1E11912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0533C-398C-C413-F3B9-98D60984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D3FFF-3EE5-03D5-340A-816780FF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68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0B73-4E2C-2270-241F-436CA746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02F43-8FB6-036A-0D2D-75555881D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60C5C-2B00-503B-4FD7-0E1AE6F2A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41709-FFD1-3D0C-E41C-822702A0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596BE-4E3E-439D-DE8D-1B2121A7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80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5E8C-92C5-39BC-4B33-74B004B62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8C7F8-078A-6930-D4AF-1278881ED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92466-5830-612D-1CB3-275E84F1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F973F-D2B8-613E-70CF-F3A6CE97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B3A4-04DA-78D4-5111-D1E41871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70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91FBA-8634-1170-29CF-B3349669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6EE51-97D1-4C28-D467-8AD075846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48545-B464-6E34-5583-41FD9906A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A2C67-1664-57AD-3434-9D4861AA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B6DB9-E20E-1BAA-123C-C9DA866C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15A00-F2BA-E95C-9227-77E5DA6E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0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E057F-A009-AE45-04E9-084E821A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1149D-6A58-4991-504A-4157528D2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9AF76-E24A-6B01-FD08-3AC143886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06229-0641-1572-6DE7-970F8689C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A465F-F2DC-0E6A-35A6-5F5ABBE9B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581B9D-3DD2-29BD-5E93-088431CE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47A26-0058-BD95-86D5-413D2346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57575-B71C-90C7-8BAA-88258ECA0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63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2E17-1D19-79CD-D84D-85700C63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2032A-9D7B-1259-EBA5-2A1AFB6F4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5505A-C812-F4F0-1968-9B8DC49F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F1501-F009-CF61-56E0-D4E27152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9A3AA-E090-7825-66CC-B1E9FD3B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AC68D-2D2F-6B39-1D34-AF47144B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CE49E-2E2C-B4C5-9905-D56C2266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7EF9-9E57-542E-9C85-92D8E72EC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1EF06-5673-0E18-4D87-C3F68BD54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6A0AB-B948-D8A4-745B-89BB0F9E7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2F8FF-5414-6286-46C6-62D97551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EF03E-B8C2-B663-0505-C3CEAD11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5C400-8F15-B2FC-EC8B-64823D55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01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FA13E-7712-DFFF-5D43-0B4E941B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1B838F-F9EC-4051-D334-DC111DF8C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296AA-DC46-2135-9E17-00E035A0E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44AE0-A727-4E90-4E37-8944D2817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E4A25-57F0-5D94-C068-AEAE038F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63D60-3367-D84F-B791-2717CD84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0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941F64-6214-D225-ADB0-6E05293DA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943EC-4909-7EA1-3E41-D612A34C6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101F4-B065-89D9-9580-951806D88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72CA-144B-4362-9DD7-17C678B86EC3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2CF0-671B-291A-A070-C3535710B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29A04-F2A1-E6AA-4117-4E1F43E1B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B825-99F4-4CC2-B380-A2D0A6C76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55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0ECD0CA-8B67-C50B-1452-6D0E3F741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381" y="350595"/>
            <a:ext cx="7199237" cy="53549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8A32DC-AFC6-DBB0-785C-8611480D3752}"/>
              </a:ext>
            </a:extLst>
          </p:cNvPr>
          <p:cNvSpPr txBox="1"/>
          <p:nvPr/>
        </p:nvSpPr>
        <p:spPr>
          <a:xfrm>
            <a:off x="1113183" y="5413194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Read the answers and decide what the question would be…</a:t>
            </a:r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7B4AAC17-5827-DA33-90BA-41A995EE1C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596" y="58033"/>
            <a:ext cx="1539404" cy="108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8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8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Demographics</a:t>
            </a:r>
          </a:p>
        </p:txBody>
      </p:sp>
    </p:spTree>
    <p:extLst>
      <p:ext uri="{BB962C8B-B14F-4D97-AF65-F5344CB8AC3E}">
        <p14:creationId xmlns:p14="http://schemas.microsoft.com/office/powerpoint/2010/main" val="2724244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11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 market map</a:t>
            </a:r>
          </a:p>
        </p:txBody>
      </p:sp>
    </p:spTree>
    <p:extLst>
      <p:ext uri="{BB962C8B-B14F-4D97-AF65-F5344CB8AC3E}">
        <p14:creationId xmlns:p14="http://schemas.microsoft.com/office/powerpoint/2010/main" val="1194485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13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Customer</a:t>
            </a:r>
            <a:r>
              <a:rPr lang="en-GB" sz="6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3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service</a:t>
            </a:r>
            <a:endParaRPr lang="en-GB" sz="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00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16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Survival</a:t>
            </a:r>
            <a:endParaRPr lang="en-GB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09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 </a:t>
            </a:r>
            <a:r>
              <a:rPr lang="en-GB" sz="16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Product</a:t>
            </a:r>
            <a:endParaRPr lang="en-GB" sz="16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8283" y="118499"/>
            <a:ext cx="102256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What is a tangible item that can be sold by a business? E.g. a hat or a car 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4507" y="6055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79057"/>
            <a:ext cx="5406394" cy="11789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606" y="5679056"/>
            <a:ext cx="5406394" cy="117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023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 service</a:t>
            </a:r>
          </a:p>
        </p:txBody>
      </p:sp>
    </p:spTree>
    <p:extLst>
      <p:ext uri="{BB962C8B-B14F-4D97-AF65-F5344CB8AC3E}">
        <p14:creationId xmlns:p14="http://schemas.microsoft.com/office/powerpoint/2010/main" val="1473740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1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 risk</a:t>
            </a:r>
          </a:p>
        </p:txBody>
      </p:sp>
    </p:spTree>
    <p:extLst>
      <p:ext uri="{BB962C8B-B14F-4D97-AF65-F5344CB8AC3E}">
        <p14:creationId xmlns:p14="http://schemas.microsoft.com/office/powerpoint/2010/main" val="112194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Autofit/>
          </a:bodyPr>
          <a:lstStyle/>
          <a:p>
            <a:pPr algn="ctr"/>
            <a:r>
              <a:rPr lang="en-GB" sz="1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Added value</a:t>
            </a:r>
          </a:p>
        </p:txBody>
      </p:sp>
    </p:spTree>
    <p:extLst>
      <p:ext uri="{BB962C8B-B14F-4D97-AF65-F5344CB8AC3E}">
        <p14:creationId xmlns:p14="http://schemas.microsoft.com/office/powerpoint/2010/main" val="1992118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1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Obsolete</a:t>
            </a:r>
          </a:p>
        </p:txBody>
      </p:sp>
    </p:spTree>
    <p:extLst>
      <p:ext uri="{BB962C8B-B14F-4D97-AF65-F5344CB8AC3E}">
        <p14:creationId xmlns:p14="http://schemas.microsoft.com/office/powerpoint/2010/main" val="2126009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9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 entrepreneur </a:t>
            </a:r>
          </a:p>
        </p:txBody>
      </p:sp>
    </p:spTree>
    <p:extLst>
      <p:ext uri="{BB962C8B-B14F-4D97-AF65-F5344CB8AC3E}">
        <p14:creationId xmlns:p14="http://schemas.microsoft.com/office/powerpoint/2010/main" val="1601720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en-GB" sz="8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 Questionnaire</a:t>
            </a:r>
          </a:p>
        </p:txBody>
      </p:sp>
    </p:spTree>
    <p:extLst>
      <p:ext uri="{BB962C8B-B14F-4D97-AF65-F5344CB8AC3E}">
        <p14:creationId xmlns:p14="http://schemas.microsoft.com/office/powerpoint/2010/main" val="614514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D873C-B027-B99E-639F-C61FF544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Focus Group</a:t>
            </a:r>
          </a:p>
        </p:txBody>
      </p:sp>
    </p:spTree>
    <p:extLst>
      <p:ext uri="{BB962C8B-B14F-4D97-AF65-F5344CB8AC3E}">
        <p14:creationId xmlns:p14="http://schemas.microsoft.com/office/powerpoint/2010/main" val="1602090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85</Words>
  <Application>Microsoft Office PowerPoint</Application>
  <PresentationFormat>Widescreen</PresentationFormat>
  <Paragraphs>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A Product</vt:lpstr>
      <vt:lpstr>A service</vt:lpstr>
      <vt:lpstr>A risk</vt:lpstr>
      <vt:lpstr>Added value</vt:lpstr>
      <vt:lpstr>Obsolete</vt:lpstr>
      <vt:lpstr>An entrepreneur </vt:lpstr>
      <vt:lpstr>A Questionnaire</vt:lpstr>
      <vt:lpstr>Focus Group</vt:lpstr>
      <vt:lpstr>Demographics</vt:lpstr>
      <vt:lpstr>A market map</vt:lpstr>
      <vt:lpstr>Customer service</vt:lpstr>
      <vt:lpstr>Survival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Outlook Member Info</dc:creator>
  <cp:lastModifiedBy>Sarah Hilton for Revisionstation</cp:lastModifiedBy>
  <cp:revision>7</cp:revision>
  <dcterms:created xsi:type="dcterms:W3CDTF">2022-10-16T20:38:30Z</dcterms:created>
  <dcterms:modified xsi:type="dcterms:W3CDTF">2022-10-17T07:12:40Z</dcterms:modified>
</cp:coreProperties>
</file>