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72" y="4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D7E06F9-A718-4EE1-ADF5-4AC47DE3F0B1}" type="datetimeFigureOut">
              <a:rPr lang="en-GB" smtClean="0"/>
              <a:t>09/10/2022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FDCA9D-CABC-472E-9365-52F8028AFAD8}" type="slidenum">
              <a:rPr lang="en-GB" smtClean="0"/>
              <a:t>‹#›</a:t>
            </a:fld>
            <a:endParaRPr lang="en-GB"/>
          </a:p>
        </p:txBody>
      </p:sp>
    </p:spTree>
    <p:extLst>
      <p:ext uri="{BB962C8B-B14F-4D97-AF65-F5344CB8AC3E}">
        <p14:creationId xmlns:p14="http://schemas.microsoft.com/office/powerpoint/2010/main" val="2723180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7E06F9-A718-4EE1-ADF5-4AC47DE3F0B1}" type="datetimeFigureOut">
              <a:rPr lang="en-GB" smtClean="0"/>
              <a:t>09/10/2022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FDCA9D-CABC-472E-9365-52F8028AFAD8}" type="slidenum">
              <a:rPr lang="en-GB" smtClean="0"/>
              <a:t>‹#›</a:t>
            </a:fld>
            <a:endParaRPr lang="en-GB"/>
          </a:p>
        </p:txBody>
      </p:sp>
    </p:spTree>
    <p:extLst>
      <p:ext uri="{BB962C8B-B14F-4D97-AF65-F5344CB8AC3E}">
        <p14:creationId xmlns:p14="http://schemas.microsoft.com/office/powerpoint/2010/main" val="1728181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7E06F9-A718-4EE1-ADF5-4AC47DE3F0B1}" type="datetimeFigureOut">
              <a:rPr lang="en-GB" smtClean="0"/>
              <a:t>09/10/2022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FDCA9D-CABC-472E-9365-52F8028AFAD8}" type="slidenum">
              <a:rPr lang="en-GB" smtClean="0"/>
              <a:t>‹#›</a:t>
            </a:fld>
            <a:endParaRPr lang="en-GB"/>
          </a:p>
        </p:txBody>
      </p:sp>
    </p:spTree>
    <p:extLst>
      <p:ext uri="{BB962C8B-B14F-4D97-AF65-F5344CB8AC3E}">
        <p14:creationId xmlns:p14="http://schemas.microsoft.com/office/powerpoint/2010/main" val="1431983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7E06F9-A718-4EE1-ADF5-4AC47DE3F0B1}" type="datetimeFigureOut">
              <a:rPr lang="en-GB" smtClean="0"/>
              <a:t>09/10/2022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FDCA9D-CABC-472E-9365-52F8028AFAD8}" type="slidenum">
              <a:rPr lang="en-GB" smtClean="0"/>
              <a:t>‹#›</a:t>
            </a:fld>
            <a:endParaRPr lang="en-GB"/>
          </a:p>
        </p:txBody>
      </p:sp>
    </p:spTree>
    <p:extLst>
      <p:ext uri="{BB962C8B-B14F-4D97-AF65-F5344CB8AC3E}">
        <p14:creationId xmlns:p14="http://schemas.microsoft.com/office/powerpoint/2010/main" val="93674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7E06F9-A718-4EE1-ADF5-4AC47DE3F0B1}" type="datetimeFigureOut">
              <a:rPr lang="en-GB" smtClean="0"/>
              <a:t>09/10/2022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FDCA9D-CABC-472E-9365-52F8028AFAD8}" type="slidenum">
              <a:rPr lang="en-GB" smtClean="0"/>
              <a:t>‹#›</a:t>
            </a:fld>
            <a:endParaRPr lang="en-GB"/>
          </a:p>
        </p:txBody>
      </p:sp>
    </p:spTree>
    <p:extLst>
      <p:ext uri="{BB962C8B-B14F-4D97-AF65-F5344CB8AC3E}">
        <p14:creationId xmlns:p14="http://schemas.microsoft.com/office/powerpoint/2010/main" val="2019169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D7E06F9-A718-4EE1-ADF5-4AC47DE3F0B1}" type="datetimeFigureOut">
              <a:rPr lang="en-GB" smtClean="0"/>
              <a:t>09/10/2022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FDCA9D-CABC-472E-9365-52F8028AFAD8}" type="slidenum">
              <a:rPr lang="en-GB" smtClean="0"/>
              <a:t>‹#›</a:t>
            </a:fld>
            <a:endParaRPr lang="en-GB"/>
          </a:p>
        </p:txBody>
      </p:sp>
    </p:spTree>
    <p:extLst>
      <p:ext uri="{BB962C8B-B14F-4D97-AF65-F5344CB8AC3E}">
        <p14:creationId xmlns:p14="http://schemas.microsoft.com/office/powerpoint/2010/main" val="1637100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D7E06F9-A718-4EE1-ADF5-4AC47DE3F0B1}" type="datetimeFigureOut">
              <a:rPr lang="en-GB" smtClean="0"/>
              <a:t>09/10/2022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8FDCA9D-CABC-472E-9365-52F8028AFAD8}" type="slidenum">
              <a:rPr lang="en-GB" smtClean="0"/>
              <a:t>‹#›</a:t>
            </a:fld>
            <a:endParaRPr lang="en-GB"/>
          </a:p>
        </p:txBody>
      </p:sp>
    </p:spTree>
    <p:extLst>
      <p:ext uri="{BB962C8B-B14F-4D97-AF65-F5344CB8AC3E}">
        <p14:creationId xmlns:p14="http://schemas.microsoft.com/office/powerpoint/2010/main" val="1233443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D7E06F9-A718-4EE1-ADF5-4AC47DE3F0B1}" type="datetimeFigureOut">
              <a:rPr lang="en-GB" smtClean="0"/>
              <a:t>09/10/2022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8FDCA9D-CABC-472E-9365-52F8028AFAD8}" type="slidenum">
              <a:rPr lang="en-GB" smtClean="0"/>
              <a:t>‹#›</a:t>
            </a:fld>
            <a:endParaRPr lang="en-GB"/>
          </a:p>
        </p:txBody>
      </p:sp>
    </p:spTree>
    <p:extLst>
      <p:ext uri="{BB962C8B-B14F-4D97-AF65-F5344CB8AC3E}">
        <p14:creationId xmlns:p14="http://schemas.microsoft.com/office/powerpoint/2010/main" val="1237131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7E06F9-A718-4EE1-ADF5-4AC47DE3F0B1}" type="datetimeFigureOut">
              <a:rPr lang="en-GB" smtClean="0"/>
              <a:t>09/10/2022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8FDCA9D-CABC-472E-9365-52F8028AFAD8}" type="slidenum">
              <a:rPr lang="en-GB" smtClean="0"/>
              <a:t>‹#›</a:t>
            </a:fld>
            <a:endParaRPr lang="en-GB"/>
          </a:p>
        </p:txBody>
      </p:sp>
    </p:spTree>
    <p:extLst>
      <p:ext uri="{BB962C8B-B14F-4D97-AF65-F5344CB8AC3E}">
        <p14:creationId xmlns:p14="http://schemas.microsoft.com/office/powerpoint/2010/main" val="1798938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7E06F9-A718-4EE1-ADF5-4AC47DE3F0B1}" type="datetimeFigureOut">
              <a:rPr lang="en-GB" smtClean="0"/>
              <a:t>09/10/2022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FDCA9D-CABC-472E-9365-52F8028AFAD8}" type="slidenum">
              <a:rPr lang="en-GB" smtClean="0"/>
              <a:t>‹#›</a:t>
            </a:fld>
            <a:endParaRPr lang="en-GB"/>
          </a:p>
        </p:txBody>
      </p:sp>
    </p:spTree>
    <p:extLst>
      <p:ext uri="{BB962C8B-B14F-4D97-AF65-F5344CB8AC3E}">
        <p14:creationId xmlns:p14="http://schemas.microsoft.com/office/powerpoint/2010/main" val="2127272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7E06F9-A718-4EE1-ADF5-4AC47DE3F0B1}" type="datetimeFigureOut">
              <a:rPr lang="en-GB" smtClean="0"/>
              <a:t>09/10/2022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FDCA9D-CABC-472E-9365-52F8028AFAD8}" type="slidenum">
              <a:rPr lang="en-GB" smtClean="0"/>
              <a:t>‹#›</a:t>
            </a:fld>
            <a:endParaRPr lang="en-GB"/>
          </a:p>
        </p:txBody>
      </p:sp>
    </p:spTree>
    <p:extLst>
      <p:ext uri="{BB962C8B-B14F-4D97-AF65-F5344CB8AC3E}">
        <p14:creationId xmlns:p14="http://schemas.microsoft.com/office/powerpoint/2010/main" val="1214374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E06F9-A718-4EE1-ADF5-4AC47DE3F0B1}" type="datetimeFigureOut">
              <a:rPr lang="en-GB" smtClean="0"/>
              <a:t>09/10/2022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FDCA9D-CABC-472E-9365-52F8028AFAD8}" type="slidenum">
              <a:rPr lang="en-GB" smtClean="0"/>
              <a:t>‹#›</a:t>
            </a:fld>
            <a:endParaRPr lang="en-GB"/>
          </a:p>
        </p:txBody>
      </p:sp>
    </p:spTree>
    <p:extLst>
      <p:ext uri="{BB962C8B-B14F-4D97-AF65-F5344CB8AC3E}">
        <p14:creationId xmlns:p14="http://schemas.microsoft.com/office/powerpoint/2010/main" val="625172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5000" b="-5000"/>
          </a:stretch>
        </a:blipFill>
        <a:effectLst/>
      </p:bgPr>
    </p:bg>
    <p:spTree>
      <p:nvGrpSpPr>
        <p:cNvPr id="1" name=""/>
        <p:cNvGrpSpPr/>
        <p:nvPr/>
      </p:nvGrpSpPr>
      <p:grpSpPr>
        <a:xfrm>
          <a:off x="0" y="0"/>
          <a:ext cx="0" cy="0"/>
          <a:chOff x="0" y="0"/>
          <a:chExt cx="0" cy="0"/>
        </a:xfrm>
      </p:grpSpPr>
      <p:sp>
        <p:nvSpPr>
          <p:cNvPr id="5" name="Oval 4"/>
          <p:cNvSpPr/>
          <p:nvPr/>
        </p:nvSpPr>
        <p:spPr>
          <a:xfrm>
            <a:off x="683491" y="863601"/>
            <a:ext cx="1717964" cy="1773382"/>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200" dirty="0">
              <a:latin typeface="AlphabetSoup Tilt BT" panose="04020905020B06060204" pitchFamily="82" charset="0"/>
            </a:endParaRPr>
          </a:p>
        </p:txBody>
      </p:sp>
      <p:sp>
        <p:nvSpPr>
          <p:cNvPr id="12" name="Oval 11"/>
          <p:cNvSpPr/>
          <p:nvPr/>
        </p:nvSpPr>
        <p:spPr>
          <a:xfrm>
            <a:off x="2944091" y="863601"/>
            <a:ext cx="1717964" cy="1773382"/>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lphabetSoup Tilt BT" panose="04020905020B06060204" pitchFamily="82" charset="0"/>
            </a:endParaRPr>
          </a:p>
        </p:txBody>
      </p:sp>
      <p:sp>
        <p:nvSpPr>
          <p:cNvPr id="13" name="Oval 12"/>
          <p:cNvSpPr/>
          <p:nvPr/>
        </p:nvSpPr>
        <p:spPr>
          <a:xfrm>
            <a:off x="5204691" y="863601"/>
            <a:ext cx="1717964" cy="1773382"/>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lphabetSoup Tilt BT" panose="04020905020B06060204" pitchFamily="82" charset="0"/>
            </a:endParaRPr>
          </a:p>
        </p:txBody>
      </p:sp>
      <p:sp>
        <p:nvSpPr>
          <p:cNvPr id="14" name="Oval 13"/>
          <p:cNvSpPr/>
          <p:nvPr/>
        </p:nvSpPr>
        <p:spPr>
          <a:xfrm>
            <a:off x="7384473" y="863601"/>
            <a:ext cx="1717964" cy="1773382"/>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lphabetSoup Tilt BT" panose="04020905020B06060204" pitchFamily="82" charset="0"/>
            </a:endParaRPr>
          </a:p>
        </p:txBody>
      </p:sp>
      <p:sp>
        <p:nvSpPr>
          <p:cNvPr id="15" name="Oval 14"/>
          <p:cNvSpPr/>
          <p:nvPr/>
        </p:nvSpPr>
        <p:spPr>
          <a:xfrm>
            <a:off x="9725891" y="863601"/>
            <a:ext cx="1717964" cy="1773382"/>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lphabetSoup Tilt BT" panose="04020905020B06060204" pitchFamily="82" charset="0"/>
            </a:endParaRPr>
          </a:p>
        </p:txBody>
      </p:sp>
      <p:sp>
        <p:nvSpPr>
          <p:cNvPr id="24" name="Oval 23"/>
          <p:cNvSpPr/>
          <p:nvPr/>
        </p:nvSpPr>
        <p:spPr>
          <a:xfrm>
            <a:off x="683491" y="2840182"/>
            <a:ext cx="1717964" cy="1773382"/>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200" dirty="0">
              <a:latin typeface="AlphabetSoup Tilt BT" panose="04020905020B06060204" pitchFamily="82" charset="0"/>
            </a:endParaRPr>
          </a:p>
        </p:txBody>
      </p:sp>
      <p:sp>
        <p:nvSpPr>
          <p:cNvPr id="25" name="Oval 24"/>
          <p:cNvSpPr/>
          <p:nvPr/>
        </p:nvSpPr>
        <p:spPr>
          <a:xfrm>
            <a:off x="2944091" y="2840182"/>
            <a:ext cx="1717964" cy="1773382"/>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lphabetSoup Tilt BT" panose="04020905020B06060204" pitchFamily="82" charset="0"/>
            </a:endParaRPr>
          </a:p>
        </p:txBody>
      </p:sp>
      <p:sp>
        <p:nvSpPr>
          <p:cNvPr id="26" name="Oval 25"/>
          <p:cNvSpPr/>
          <p:nvPr/>
        </p:nvSpPr>
        <p:spPr>
          <a:xfrm>
            <a:off x="5204691" y="2840182"/>
            <a:ext cx="1717964" cy="1773382"/>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lphabetSoup Tilt BT" panose="04020905020B06060204" pitchFamily="82" charset="0"/>
            </a:endParaRPr>
          </a:p>
        </p:txBody>
      </p:sp>
      <p:sp>
        <p:nvSpPr>
          <p:cNvPr id="27" name="Oval 26"/>
          <p:cNvSpPr/>
          <p:nvPr/>
        </p:nvSpPr>
        <p:spPr>
          <a:xfrm>
            <a:off x="7384473" y="2840182"/>
            <a:ext cx="1717964" cy="1773382"/>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lphabetSoup Tilt BT" panose="04020905020B06060204" pitchFamily="82" charset="0"/>
            </a:endParaRPr>
          </a:p>
        </p:txBody>
      </p:sp>
      <p:sp>
        <p:nvSpPr>
          <p:cNvPr id="28" name="Oval 27"/>
          <p:cNvSpPr/>
          <p:nvPr/>
        </p:nvSpPr>
        <p:spPr>
          <a:xfrm>
            <a:off x="9725891" y="2840182"/>
            <a:ext cx="1717964" cy="1773382"/>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lphabetSoup Tilt BT" panose="04020905020B06060204" pitchFamily="82" charset="0"/>
            </a:endParaRPr>
          </a:p>
        </p:txBody>
      </p:sp>
      <p:sp>
        <p:nvSpPr>
          <p:cNvPr id="29" name="Oval 28"/>
          <p:cNvSpPr/>
          <p:nvPr/>
        </p:nvSpPr>
        <p:spPr>
          <a:xfrm>
            <a:off x="683491" y="4816764"/>
            <a:ext cx="1717964" cy="1773382"/>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200" dirty="0">
              <a:latin typeface="AlphabetSoup Tilt BT" panose="04020905020B06060204" pitchFamily="82" charset="0"/>
            </a:endParaRPr>
          </a:p>
        </p:txBody>
      </p:sp>
      <p:sp>
        <p:nvSpPr>
          <p:cNvPr id="30" name="Oval 29"/>
          <p:cNvSpPr/>
          <p:nvPr/>
        </p:nvSpPr>
        <p:spPr>
          <a:xfrm>
            <a:off x="2944091" y="4816764"/>
            <a:ext cx="1717964" cy="1773382"/>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lphabetSoup Tilt BT" panose="04020905020B06060204" pitchFamily="82" charset="0"/>
            </a:endParaRPr>
          </a:p>
        </p:txBody>
      </p:sp>
      <p:sp>
        <p:nvSpPr>
          <p:cNvPr id="31" name="Oval 30"/>
          <p:cNvSpPr/>
          <p:nvPr/>
        </p:nvSpPr>
        <p:spPr>
          <a:xfrm>
            <a:off x="5204691" y="4816764"/>
            <a:ext cx="1717964" cy="1773382"/>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lphabetSoup Tilt BT" panose="04020905020B06060204" pitchFamily="82" charset="0"/>
            </a:endParaRPr>
          </a:p>
        </p:txBody>
      </p:sp>
      <p:sp>
        <p:nvSpPr>
          <p:cNvPr id="32" name="Oval 31"/>
          <p:cNvSpPr/>
          <p:nvPr/>
        </p:nvSpPr>
        <p:spPr>
          <a:xfrm>
            <a:off x="7384473" y="4816764"/>
            <a:ext cx="1717964" cy="1773382"/>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lphabetSoup Tilt BT" panose="04020905020B06060204" pitchFamily="82" charset="0"/>
            </a:endParaRPr>
          </a:p>
        </p:txBody>
      </p:sp>
      <p:sp>
        <p:nvSpPr>
          <p:cNvPr id="33" name="Oval 32"/>
          <p:cNvSpPr/>
          <p:nvPr/>
        </p:nvSpPr>
        <p:spPr>
          <a:xfrm>
            <a:off x="9725891" y="4816764"/>
            <a:ext cx="1717964" cy="1773382"/>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lphabetSoup Tilt BT" panose="04020905020B06060204" pitchFamily="82" charset="0"/>
            </a:endParaRPr>
          </a:p>
        </p:txBody>
      </p:sp>
      <p:sp>
        <p:nvSpPr>
          <p:cNvPr id="34" name="TextBox 33"/>
          <p:cNvSpPr txBox="1"/>
          <p:nvPr/>
        </p:nvSpPr>
        <p:spPr>
          <a:xfrm>
            <a:off x="1542473" y="115670"/>
            <a:ext cx="8746305" cy="646331"/>
          </a:xfrm>
          <a:prstGeom prst="rect">
            <a:avLst/>
          </a:prstGeom>
          <a:noFill/>
        </p:spPr>
        <p:txBody>
          <a:bodyPr wrap="none" rtlCol="0">
            <a:spAutoFit/>
          </a:bodyPr>
          <a:lstStyle/>
          <a:p>
            <a:r>
              <a:rPr lang="en-GB" sz="3600" dirty="0" smtClean="0">
                <a:solidFill>
                  <a:srgbClr val="000099"/>
                </a:solidFill>
                <a:latin typeface="AlphabetSoup Tilt BT" panose="04020905020B06060204" pitchFamily="82" charset="0"/>
              </a:rPr>
              <a:t>Team business challenge grid</a:t>
            </a:r>
            <a:endParaRPr lang="en-GB" sz="3600" dirty="0">
              <a:solidFill>
                <a:srgbClr val="000099"/>
              </a:solidFill>
              <a:latin typeface="AlphabetSoup Tilt BT" panose="04020905020B06060204" pitchFamily="82" charset="0"/>
            </a:endParaRPr>
          </a:p>
        </p:txBody>
      </p:sp>
    </p:spTree>
    <p:extLst>
      <p:ext uri="{BB962C8B-B14F-4D97-AF65-F5344CB8AC3E}">
        <p14:creationId xmlns:p14="http://schemas.microsoft.com/office/powerpoint/2010/main" val="74004417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5"/>
                                        </p:tgtEl>
                                        <p:attrNameLst>
                                          <p:attrName>style.color</p:attrName>
                                        </p:attrNameLst>
                                      </p:cBhvr>
                                      <p:to>
                                        <a:srgbClr val="FFFF00"/>
                                      </p:to>
                                    </p:animClr>
                                    <p:animClr clrSpc="rgb" dir="cw">
                                      <p:cBhvr>
                                        <p:cTn id="7" dur="500" fill="hold"/>
                                        <p:tgtEl>
                                          <p:spTgt spid="5"/>
                                        </p:tgtEl>
                                        <p:attrNameLst>
                                          <p:attrName>fillcolor</p:attrName>
                                        </p:attrNameLst>
                                      </p:cBhvr>
                                      <p:to>
                                        <a:srgbClr val="FFFF00"/>
                                      </p:to>
                                    </p:animClr>
                                    <p:set>
                                      <p:cBhvr>
                                        <p:cTn id="8" dur="500" fill="hold"/>
                                        <p:tgtEl>
                                          <p:spTgt spid="5"/>
                                        </p:tgtEl>
                                        <p:attrNameLst>
                                          <p:attrName>fill.type</p:attrName>
                                        </p:attrNameLst>
                                      </p:cBhvr>
                                      <p:to>
                                        <p:strVal val="solid"/>
                                      </p:to>
                                    </p:set>
                                    <p:set>
                                      <p:cBhvr>
                                        <p:cTn id="9" dur="500" fill="hold"/>
                                        <p:tgtEl>
                                          <p:spTgt spid="5"/>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grpId="1" nodeType="clickEffect">
                                  <p:stCondLst>
                                    <p:cond delay="0"/>
                                  </p:stCondLst>
                                  <p:childTnLst>
                                    <p:animClr clrSpc="rgb" dir="cw">
                                      <p:cBhvr override="childStyle">
                                        <p:cTn id="13" dur="500" fill="hold"/>
                                        <p:tgtEl>
                                          <p:spTgt spid="5"/>
                                        </p:tgtEl>
                                        <p:attrNameLst>
                                          <p:attrName>style.color</p:attrName>
                                        </p:attrNameLst>
                                      </p:cBhvr>
                                      <p:to>
                                        <a:srgbClr val="00B050"/>
                                      </p:to>
                                    </p:animClr>
                                    <p:animClr clrSpc="rgb" dir="cw">
                                      <p:cBhvr>
                                        <p:cTn id="14" dur="500" fill="hold"/>
                                        <p:tgtEl>
                                          <p:spTgt spid="5"/>
                                        </p:tgtEl>
                                        <p:attrNameLst>
                                          <p:attrName>fillcolor</p:attrName>
                                        </p:attrNameLst>
                                      </p:cBhvr>
                                      <p:to>
                                        <a:srgbClr val="00B050"/>
                                      </p:to>
                                    </p:animClr>
                                    <p:set>
                                      <p:cBhvr>
                                        <p:cTn id="15" dur="500" fill="hold"/>
                                        <p:tgtEl>
                                          <p:spTgt spid="5"/>
                                        </p:tgtEl>
                                        <p:attrNameLst>
                                          <p:attrName>fill.type</p:attrName>
                                        </p:attrNameLst>
                                      </p:cBhvr>
                                      <p:to>
                                        <p:strVal val="solid"/>
                                      </p:to>
                                    </p:set>
                                    <p:set>
                                      <p:cBhvr>
                                        <p:cTn id="16" dur="500" fill="hold"/>
                                        <p:tgtEl>
                                          <p:spTgt spid="5"/>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grpId="2" nodeType="clickEffect">
                                  <p:stCondLst>
                                    <p:cond delay="0"/>
                                  </p:stCondLst>
                                  <p:childTnLst>
                                    <p:animClr clrSpc="rgb" dir="cw">
                                      <p:cBhvr override="childStyle">
                                        <p:cTn id="20" dur="500" fill="hold"/>
                                        <p:tgtEl>
                                          <p:spTgt spid="5"/>
                                        </p:tgtEl>
                                        <p:attrNameLst>
                                          <p:attrName>style.color</p:attrName>
                                        </p:attrNameLst>
                                      </p:cBhvr>
                                      <p:to>
                                        <a:srgbClr val="0070C0"/>
                                      </p:to>
                                    </p:animClr>
                                    <p:animClr clrSpc="rgb" dir="cw">
                                      <p:cBhvr>
                                        <p:cTn id="21" dur="500" fill="hold"/>
                                        <p:tgtEl>
                                          <p:spTgt spid="5"/>
                                        </p:tgtEl>
                                        <p:attrNameLst>
                                          <p:attrName>fillcolor</p:attrName>
                                        </p:attrNameLst>
                                      </p:cBhvr>
                                      <p:to>
                                        <a:srgbClr val="0070C0"/>
                                      </p:to>
                                    </p:animClr>
                                    <p:set>
                                      <p:cBhvr>
                                        <p:cTn id="22" dur="500" fill="hold"/>
                                        <p:tgtEl>
                                          <p:spTgt spid="5"/>
                                        </p:tgtEl>
                                        <p:attrNameLst>
                                          <p:attrName>fill.type</p:attrName>
                                        </p:attrNameLst>
                                      </p:cBhvr>
                                      <p:to>
                                        <p:strVal val="solid"/>
                                      </p:to>
                                    </p:set>
                                    <p:set>
                                      <p:cBhvr>
                                        <p:cTn id="23" dur="5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24" restart="whenNotActive" fill="hold" evtFilter="cancelBubble" nodeType="interactiveSeq">
                <p:stCondLst>
                  <p:cond evt="onClick" delay="0">
                    <p:tgtEl>
                      <p:spTgt spid="12"/>
                    </p:tgtEl>
                  </p:cond>
                </p:stCondLst>
                <p:endSync evt="end" delay="0">
                  <p:rtn val="all"/>
                </p:endSync>
                <p:childTnLst>
                  <p:par>
                    <p:cTn id="25" fill="hold">
                      <p:stCondLst>
                        <p:cond delay="0"/>
                      </p:stCondLst>
                      <p:childTnLst>
                        <p:par>
                          <p:cTn id="26" fill="hold">
                            <p:stCondLst>
                              <p:cond delay="0"/>
                            </p:stCondLst>
                            <p:childTnLst>
                              <p:par>
                                <p:cTn id="27" presetID="19" presetClass="emph" presetSubtype="0" fill="hold" grpId="0" nodeType="clickEffect">
                                  <p:stCondLst>
                                    <p:cond delay="0"/>
                                  </p:stCondLst>
                                  <p:childTnLst>
                                    <p:animClr clrSpc="rgb" dir="cw">
                                      <p:cBhvr override="childStyle">
                                        <p:cTn id="28" dur="500" fill="hold"/>
                                        <p:tgtEl>
                                          <p:spTgt spid="12"/>
                                        </p:tgtEl>
                                        <p:attrNameLst>
                                          <p:attrName>style.color</p:attrName>
                                        </p:attrNameLst>
                                      </p:cBhvr>
                                      <p:to>
                                        <a:srgbClr val="FFFF00"/>
                                      </p:to>
                                    </p:animClr>
                                    <p:animClr clrSpc="rgb" dir="cw">
                                      <p:cBhvr>
                                        <p:cTn id="29" dur="500" fill="hold"/>
                                        <p:tgtEl>
                                          <p:spTgt spid="12"/>
                                        </p:tgtEl>
                                        <p:attrNameLst>
                                          <p:attrName>fillcolor</p:attrName>
                                        </p:attrNameLst>
                                      </p:cBhvr>
                                      <p:to>
                                        <a:srgbClr val="FFFF00"/>
                                      </p:to>
                                    </p:animClr>
                                    <p:set>
                                      <p:cBhvr>
                                        <p:cTn id="30" dur="500" fill="hold"/>
                                        <p:tgtEl>
                                          <p:spTgt spid="12"/>
                                        </p:tgtEl>
                                        <p:attrNameLst>
                                          <p:attrName>fill.type</p:attrName>
                                        </p:attrNameLst>
                                      </p:cBhvr>
                                      <p:to>
                                        <p:strVal val="solid"/>
                                      </p:to>
                                    </p:set>
                                    <p:set>
                                      <p:cBhvr>
                                        <p:cTn id="31" dur="500" fill="hold"/>
                                        <p:tgtEl>
                                          <p:spTgt spid="12"/>
                                        </p:tgtEl>
                                        <p:attrNameLst>
                                          <p:attrName>fill.on</p:attrName>
                                        </p:attrNameLst>
                                      </p:cBhvr>
                                      <p:to>
                                        <p:strVal val="true"/>
                                      </p:to>
                                    </p:set>
                                  </p:childTnLst>
                                </p:cTn>
                              </p:par>
                            </p:childTnLst>
                          </p:cTn>
                        </p:par>
                      </p:childTnLst>
                    </p:cTn>
                  </p:par>
                  <p:par>
                    <p:cTn id="32" fill="hold">
                      <p:stCondLst>
                        <p:cond delay="indefinite"/>
                      </p:stCondLst>
                      <p:childTnLst>
                        <p:par>
                          <p:cTn id="33" fill="hold">
                            <p:stCondLst>
                              <p:cond delay="0"/>
                            </p:stCondLst>
                            <p:childTnLst>
                              <p:par>
                                <p:cTn id="34" presetID="19" presetClass="emph" presetSubtype="0" fill="hold" grpId="1" nodeType="clickEffect">
                                  <p:stCondLst>
                                    <p:cond delay="0"/>
                                  </p:stCondLst>
                                  <p:childTnLst>
                                    <p:animClr clrSpc="rgb" dir="cw">
                                      <p:cBhvr override="childStyle">
                                        <p:cTn id="35" dur="500" fill="hold"/>
                                        <p:tgtEl>
                                          <p:spTgt spid="12"/>
                                        </p:tgtEl>
                                        <p:attrNameLst>
                                          <p:attrName>style.color</p:attrName>
                                        </p:attrNameLst>
                                      </p:cBhvr>
                                      <p:to>
                                        <a:srgbClr val="00B050"/>
                                      </p:to>
                                    </p:animClr>
                                    <p:animClr clrSpc="rgb" dir="cw">
                                      <p:cBhvr>
                                        <p:cTn id="36" dur="500" fill="hold"/>
                                        <p:tgtEl>
                                          <p:spTgt spid="12"/>
                                        </p:tgtEl>
                                        <p:attrNameLst>
                                          <p:attrName>fillcolor</p:attrName>
                                        </p:attrNameLst>
                                      </p:cBhvr>
                                      <p:to>
                                        <a:srgbClr val="00B050"/>
                                      </p:to>
                                    </p:animClr>
                                    <p:set>
                                      <p:cBhvr>
                                        <p:cTn id="37" dur="500" fill="hold"/>
                                        <p:tgtEl>
                                          <p:spTgt spid="12"/>
                                        </p:tgtEl>
                                        <p:attrNameLst>
                                          <p:attrName>fill.type</p:attrName>
                                        </p:attrNameLst>
                                      </p:cBhvr>
                                      <p:to>
                                        <p:strVal val="solid"/>
                                      </p:to>
                                    </p:set>
                                    <p:set>
                                      <p:cBhvr>
                                        <p:cTn id="38" dur="500" fill="hold"/>
                                        <p:tgtEl>
                                          <p:spTgt spid="12"/>
                                        </p:tgtEl>
                                        <p:attrNameLst>
                                          <p:attrName>fill.on</p:attrName>
                                        </p:attrNameLst>
                                      </p:cBhvr>
                                      <p:to>
                                        <p:strVal val="true"/>
                                      </p:to>
                                    </p:set>
                                  </p:childTnLst>
                                </p:cTn>
                              </p:par>
                            </p:childTnLst>
                          </p:cTn>
                        </p:par>
                      </p:childTnLst>
                    </p:cTn>
                  </p:par>
                  <p:par>
                    <p:cTn id="39" fill="hold">
                      <p:stCondLst>
                        <p:cond delay="indefinite"/>
                      </p:stCondLst>
                      <p:childTnLst>
                        <p:par>
                          <p:cTn id="40" fill="hold">
                            <p:stCondLst>
                              <p:cond delay="0"/>
                            </p:stCondLst>
                            <p:childTnLst>
                              <p:par>
                                <p:cTn id="41" presetID="19" presetClass="emph" presetSubtype="0" fill="hold" grpId="2" nodeType="clickEffect">
                                  <p:stCondLst>
                                    <p:cond delay="0"/>
                                  </p:stCondLst>
                                  <p:childTnLst>
                                    <p:animClr clrSpc="rgb" dir="cw">
                                      <p:cBhvr override="childStyle">
                                        <p:cTn id="42" dur="500" fill="hold"/>
                                        <p:tgtEl>
                                          <p:spTgt spid="12"/>
                                        </p:tgtEl>
                                        <p:attrNameLst>
                                          <p:attrName>style.color</p:attrName>
                                        </p:attrNameLst>
                                      </p:cBhvr>
                                      <p:to>
                                        <a:srgbClr val="0070C0"/>
                                      </p:to>
                                    </p:animClr>
                                    <p:animClr clrSpc="rgb" dir="cw">
                                      <p:cBhvr>
                                        <p:cTn id="43" dur="500" fill="hold"/>
                                        <p:tgtEl>
                                          <p:spTgt spid="12"/>
                                        </p:tgtEl>
                                        <p:attrNameLst>
                                          <p:attrName>fillcolor</p:attrName>
                                        </p:attrNameLst>
                                      </p:cBhvr>
                                      <p:to>
                                        <a:srgbClr val="0070C0"/>
                                      </p:to>
                                    </p:animClr>
                                    <p:set>
                                      <p:cBhvr>
                                        <p:cTn id="44" dur="500" fill="hold"/>
                                        <p:tgtEl>
                                          <p:spTgt spid="12"/>
                                        </p:tgtEl>
                                        <p:attrNameLst>
                                          <p:attrName>fill.type</p:attrName>
                                        </p:attrNameLst>
                                      </p:cBhvr>
                                      <p:to>
                                        <p:strVal val="solid"/>
                                      </p:to>
                                    </p:set>
                                    <p:set>
                                      <p:cBhvr>
                                        <p:cTn id="45" dur="5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46" restart="whenNotActive" fill="hold" evtFilter="cancelBubble" nodeType="interactiveSeq">
                <p:stCondLst>
                  <p:cond evt="onClick" delay="0">
                    <p:tgtEl>
                      <p:spTgt spid="13"/>
                    </p:tgtEl>
                  </p:cond>
                </p:stCondLst>
                <p:endSync evt="end" delay="0">
                  <p:rtn val="all"/>
                </p:endSync>
                <p:childTnLst>
                  <p:par>
                    <p:cTn id="47" fill="hold">
                      <p:stCondLst>
                        <p:cond delay="0"/>
                      </p:stCondLst>
                      <p:childTnLst>
                        <p:par>
                          <p:cTn id="48" fill="hold">
                            <p:stCondLst>
                              <p:cond delay="0"/>
                            </p:stCondLst>
                            <p:childTnLst>
                              <p:par>
                                <p:cTn id="49" presetID="19" presetClass="emph" presetSubtype="0" fill="hold" grpId="0" nodeType="clickEffect">
                                  <p:stCondLst>
                                    <p:cond delay="0"/>
                                  </p:stCondLst>
                                  <p:childTnLst>
                                    <p:animClr clrSpc="rgb" dir="cw">
                                      <p:cBhvr override="childStyle">
                                        <p:cTn id="50" dur="500" fill="hold"/>
                                        <p:tgtEl>
                                          <p:spTgt spid="13"/>
                                        </p:tgtEl>
                                        <p:attrNameLst>
                                          <p:attrName>style.color</p:attrName>
                                        </p:attrNameLst>
                                      </p:cBhvr>
                                      <p:to>
                                        <a:srgbClr val="FFFF00"/>
                                      </p:to>
                                    </p:animClr>
                                    <p:animClr clrSpc="rgb" dir="cw">
                                      <p:cBhvr>
                                        <p:cTn id="51" dur="500" fill="hold"/>
                                        <p:tgtEl>
                                          <p:spTgt spid="13"/>
                                        </p:tgtEl>
                                        <p:attrNameLst>
                                          <p:attrName>fillcolor</p:attrName>
                                        </p:attrNameLst>
                                      </p:cBhvr>
                                      <p:to>
                                        <a:srgbClr val="FFFF00"/>
                                      </p:to>
                                    </p:animClr>
                                    <p:set>
                                      <p:cBhvr>
                                        <p:cTn id="52" dur="500" fill="hold"/>
                                        <p:tgtEl>
                                          <p:spTgt spid="13"/>
                                        </p:tgtEl>
                                        <p:attrNameLst>
                                          <p:attrName>fill.type</p:attrName>
                                        </p:attrNameLst>
                                      </p:cBhvr>
                                      <p:to>
                                        <p:strVal val="solid"/>
                                      </p:to>
                                    </p:set>
                                    <p:set>
                                      <p:cBhvr>
                                        <p:cTn id="53" dur="500" fill="hold"/>
                                        <p:tgtEl>
                                          <p:spTgt spid="13"/>
                                        </p:tgtEl>
                                        <p:attrNameLst>
                                          <p:attrName>fill.on</p:attrName>
                                        </p:attrNameLst>
                                      </p:cBhvr>
                                      <p:to>
                                        <p:strVal val="true"/>
                                      </p:to>
                                    </p:set>
                                  </p:childTnLst>
                                </p:cTn>
                              </p:par>
                            </p:childTnLst>
                          </p:cTn>
                        </p:par>
                      </p:childTnLst>
                    </p:cTn>
                  </p:par>
                  <p:par>
                    <p:cTn id="54" fill="hold">
                      <p:stCondLst>
                        <p:cond delay="indefinite"/>
                      </p:stCondLst>
                      <p:childTnLst>
                        <p:par>
                          <p:cTn id="55" fill="hold">
                            <p:stCondLst>
                              <p:cond delay="0"/>
                            </p:stCondLst>
                            <p:childTnLst>
                              <p:par>
                                <p:cTn id="56" presetID="19" presetClass="emph" presetSubtype="0" fill="hold" grpId="1" nodeType="clickEffect">
                                  <p:stCondLst>
                                    <p:cond delay="0"/>
                                  </p:stCondLst>
                                  <p:childTnLst>
                                    <p:animClr clrSpc="rgb" dir="cw">
                                      <p:cBhvr override="childStyle">
                                        <p:cTn id="57" dur="500" fill="hold"/>
                                        <p:tgtEl>
                                          <p:spTgt spid="13"/>
                                        </p:tgtEl>
                                        <p:attrNameLst>
                                          <p:attrName>style.color</p:attrName>
                                        </p:attrNameLst>
                                      </p:cBhvr>
                                      <p:to>
                                        <a:srgbClr val="00B050"/>
                                      </p:to>
                                    </p:animClr>
                                    <p:animClr clrSpc="rgb" dir="cw">
                                      <p:cBhvr>
                                        <p:cTn id="58" dur="500" fill="hold"/>
                                        <p:tgtEl>
                                          <p:spTgt spid="13"/>
                                        </p:tgtEl>
                                        <p:attrNameLst>
                                          <p:attrName>fillcolor</p:attrName>
                                        </p:attrNameLst>
                                      </p:cBhvr>
                                      <p:to>
                                        <a:srgbClr val="00B050"/>
                                      </p:to>
                                    </p:animClr>
                                    <p:set>
                                      <p:cBhvr>
                                        <p:cTn id="59" dur="500" fill="hold"/>
                                        <p:tgtEl>
                                          <p:spTgt spid="13"/>
                                        </p:tgtEl>
                                        <p:attrNameLst>
                                          <p:attrName>fill.type</p:attrName>
                                        </p:attrNameLst>
                                      </p:cBhvr>
                                      <p:to>
                                        <p:strVal val="solid"/>
                                      </p:to>
                                    </p:set>
                                    <p:set>
                                      <p:cBhvr>
                                        <p:cTn id="60" dur="500" fill="hold"/>
                                        <p:tgtEl>
                                          <p:spTgt spid="13"/>
                                        </p:tgtEl>
                                        <p:attrNameLst>
                                          <p:attrName>fill.on</p:attrName>
                                        </p:attrNameLst>
                                      </p:cBhvr>
                                      <p:to>
                                        <p:strVal val="true"/>
                                      </p:to>
                                    </p:set>
                                  </p:childTnLst>
                                </p:cTn>
                              </p:par>
                            </p:childTnLst>
                          </p:cTn>
                        </p:par>
                      </p:childTnLst>
                    </p:cTn>
                  </p:par>
                  <p:par>
                    <p:cTn id="61" fill="hold">
                      <p:stCondLst>
                        <p:cond delay="indefinite"/>
                      </p:stCondLst>
                      <p:childTnLst>
                        <p:par>
                          <p:cTn id="62" fill="hold">
                            <p:stCondLst>
                              <p:cond delay="0"/>
                            </p:stCondLst>
                            <p:childTnLst>
                              <p:par>
                                <p:cTn id="63" presetID="19" presetClass="emph" presetSubtype="0" fill="hold" grpId="2" nodeType="clickEffect">
                                  <p:stCondLst>
                                    <p:cond delay="0"/>
                                  </p:stCondLst>
                                  <p:childTnLst>
                                    <p:animClr clrSpc="rgb" dir="cw">
                                      <p:cBhvr override="childStyle">
                                        <p:cTn id="64" dur="500" fill="hold"/>
                                        <p:tgtEl>
                                          <p:spTgt spid="13"/>
                                        </p:tgtEl>
                                        <p:attrNameLst>
                                          <p:attrName>style.color</p:attrName>
                                        </p:attrNameLst>
                                      </p:cBhvr>
                                      <p:to>
                                        <a:srgbClr val="0070C0"/>
                                      </p:to>
                                    </p:animClr>
                                    <p:animClr clrSpc="rgb" dir="cw">
                                      <p:cBhvr>
                                        <p:cTn id="65" dur="500" fill="hold"/>
                                        <p:tgtEl>
                                          <p:spTgt spid="13"/>
                                        </p:tgtEl>
                                        <p:attrNameLst>
                                          <p:attrName>fillcolor</p:attrName>
                                        </p:attrNameLst>
                                      </p:cBhvr>
                                      <p:to>
                                        <a:srgbClr val="0070C0"/>
                                      </p:to>
                                    </p:animClr>
                                    <p:set>
                                      <p:cBhvr>
                                        <p:cTn id="66" dur="500" fill="hold"/>
                                        <p:tgtEl>
                                          <p:spTgt spid="13"/>
                                        </p:tgtEl>
                                        <p:attrNameLst>
                                          <p:attrName>fill.type</p:attrName>
                                        </p:attrNameLst>
                                      </p:cBhvr>
                                      <p:to>
                                        <p:strVal val="solid"/>
                                      </p:to>
                                    </p:set>
                                    <p:set>
                                      <p:cBhvr>
                                        <p:cTn id="67" dur="500" fill="hold"/>
                                        <p:tgtEl>
                                          <p:spTgt spid="13"/>
                                        </p:tgtEl>
                                        <p:attrNameLst>
                                          <p:attrName>fill.on</p:attrName>
                                        </p:attrNameLst>
                                      </p:cBhvr>
                                      <p:to>
                                        <p:strVal val="true"/>
                                      </p:to>
                                    </p:set>
                                  </p:childTnLst>
                                </p:cTn>
                              </p:par>
                            </p:childTnLst>
                          </p:cTn>
                        </p:par>
                      </p:childTnLst>
                    </p:cTn>
                  </p:par>
                </p:childTnLst>
              </p:cTn>
              <p:nextCondLst>
                <p:cond evt="onClick" delay="0">
                  <p:tgtEl>
                    <p:spTgt spid="13"/>
                  </p:tgtEl>
                </p:cond>
              </p:nextCondLst>
            </p:seq>
            <p:seq concurrent="1" nextAc="seek">
              <p:cTn id="68" restart="whenNotActive" fill="hold" evtFilter="cancelBubble" nodeType="interactiveSeq">
                <p:stCondLst>
                  <p:cond evt="onClick" delay="0">
                    <p:tgtEl>
                      <p:spTgt spid="14"/>
                    </p:tgtEl>
                  </p:cond>
                </p:stCondLst>
                <p:endSync evt="end" delay="0">
                  <p:rtn val="all"/>
                </p:endSync>
                <p:childTnLst>
                  <p:par>
                    <p:cTn id="69" fill="hold">
                      <p:stCondLst>
                        <p:cond delay="0"/>
                      </p:stCondLst>
                      <p:childTnLst>
                        <p:par>
                          <p:cTn id="70" fill="hold">
                            <p:stCondLst>
                              <p:cond delay="0"/>
                            </p:stCondLst>
                            <p:childTnLst>
                              <p:par>
                                <p:cTn id="71" presetID="19" presetClass="emph" presetSubtype="0" fill="hold" grpId="0" nodeType="clickEffect">
                                  <p:stCondLst>
                                    <p:cond delay="0"/>
                                  </p:stCondLst>
                                  <p:childTnLst>
                                    <p:animClr clrSpc="rgb" dir="cw">
                                      <p:cBhvr override="childStyle">
                                        <p:cTn id="72" dur="500" fill="hold"/>
                                        <p:tgtEl>
                                          <p:spTgt spid="14"/>
                                        </p:tgtEl>
                                        <p:attrNameLst>
                                          <p:attrName>style.color</p:attrName>
                                        </p:attrNameLst>
                                      </p:cBhvr>
                                      <p:to>
                                        <a:srgbClr val="FFFF00"/>
                                      </p:to>
                                    </p:animClr>
                                    <p:animClr clrSpc="rgb" dir="cw">
                                      <p:cBhvr>
                                        <p:cTn id="73" dur="500" fill="hold"/>
                                        <p:tgtEl>
                                          <p:spTgt spid="14"/>
                                        </p:tgtEl>
                                        <p:attrNameLst>
                                          <p:attrName>fillcolor</p:attrName>
                                        </p:attrNameLst>
                                      </p:cBhvr>
                                      <p:to>
                                        <a:srgbClr val="FFFF00"/>
                                      </p:to>
                                    </p:animClr>
                                    <p:set>
                                      <p:cBhvr>
                                        <p:cTn id="74" dur="500" fill="hold"/>
                                        <p:tgtEl>
                                          <p:spTgt spid="14"/>
                                        </p:tgtEl>
                                        <p:attrNameLst>
                                          <p:attrName>fill.type</p:attrName>
                                        </p:attrNameLst>
                                      </p:cBhvr>
                                      <p:to>
                                        <p:strVal val="solid"/>
                                      </p:to>
                                    </p:set>
                                    <p:set>
                                      <p:cBhvr>
                                        <p:cTn id="75" dur="500" fill="hold"/>
                                        <p:tgtEl>
                                          <p:spTgt spid="14"/>
                                        </p:tgtEl>
                                        <p:attrNameLst>
                                          <p:attrName>fill.on</p:attrName>
                                        </p:attrNameLst>
                                      </p:cBhvr>
                                      <p:to>
                                        <p:strVal val="true"/>
                                      </p:to>
                                    </p:set>
                                  </p:childTnLst>
                                </p:cTn>
                              </p:par>
                            </p:childTnLst>
                          </p:cTn>
                        </p:par>
                      </p:childTnLst>
                    </p:cTn>
                  </p:par>
                  <p:par>
                    <p:cTn id="76" fill="hold">
                      <p:stCondLst>
                        <p:cond delay="indefinite"/>
                      </p:stCondLst>
                      <p:childTnLst>
                        <p:par>
                          <p:cTn id="77" fill="hold">
                            <p:stCondLst>
                              <p:cond delay="0"/>
                            </p:stCondLst>
                            <p:childTnLst>
                              <p:par>
                                <p:cTn id="78" presetID="19" presetClass="emph" presetSubtype="0" fill="hold" grpId="1" nodeType="clickEffect">
                                  <p:stCondLst>
                                    <p:cond delay="0"/>
                                  </p:stCondLst>
                                  <p:childTnLst>
                                    <p:animClr clrSpc="rgb" dir="cw">
                                      <p:cBhvr override="childStyle">
                                        <p:cTn id="79" dur="500" fill="hold"/>
                                        <p:tgtEl>
                                          <p:spTgt spid="14"/>
                                        </p:tgtEl>
                                        <p:attrNameLst>
                                          <p:attrName>style.color</p:attrName>
                                        </p:attrNameLst>
                                      </p:cBhvr>
                                      <p:to>
                                        <a:srgbClr val="00B050"/>
                                      </p:to>
                                    </p:animClr>
                                    <p:animClr clrSpc="rgb" dir="cw">
                                      <p:cBhvr>
                                        <p:cTn id="80" dur="500" fill="hold"/>
                                        <p:tgtEl>
                                          <p:spTgt spid="14"/>
                                        </p:tgtEl>
                                        <p:attrNameLst>
                                          <p:attrName>fillcolor</p:attrName>
                                        </p:attrNameLst>
                                      </p:cBhvr>
                                      <p:to>
                                        <a:srgbClr val="00B050"/>
                                      </p:to>
                                    </p:animClr>
                                    <p:set>
                                      <p:cBhvr>
                                        <p:cTn id="81" dur="500" fill="hold"/>
                                        <p:tgtEl>
                                          <p:spTgt spid="14"/>
                                        </p:tgtEl>
                                        <p:attrNameLst>
                                          <p:attrName>fill.type</p:attrName>
                                        </p:attrNameLst>
                                      </p:cBhvr>
                                      <p:to>
                                        <p:strVal val="solid"/>
                                      </p:to>
                                    </p:set>
                                    <p:set>
                                      <p:cBhvr>
                                        <p:cTn id="82" dur="500" fill="hold"/>
                                        <p:tgtEl>
                                          <p:spTgt spid="14"/>
                                        </p:tgtEl>
                                        <p:attrNameLst>
                                          <p:attrName>fill.on</p:attrName>
                                        </p:attrNameLst>
                                      </p:cBhvr>
                                      <p:to>
                                        <p:strVal val="true"/>
                                      </p:to>
                                    </p:set>
                                  </p:childTnLst>
                                </p:cTn>
                              </p:par>
                            </p:childTnLst>
                          </p:cTn>
                        </p:par>
                      </p:childTnLst>
                    </p:cTn>
                  </p:par>
                  <p:par>
                    <p:cTn id="83" fill="hold">
                      <p:stCondLst>
                        <p:cond delay="indefinite"/>
                      </p:stCondLst>
                      <p:childTnLst>
                        <p:par>
                          <p:cTn id="84" fill="hold">
                            <p:stCondLst>
                              <p:cond delay="0"/>
                            </p:stCondLst>
                            <p:childTnLst>
                              <p:par>
                                <p:cTn id="85" presetID="19" presetClass="emph" presetSubtype="0" fill="hold" grpId="2" nodeType="clickEffect">
                                  <p:stCondLst>
                                    <p:cond delay="0"/>
                                  </p:stCondLst>
                                  <p:childTnLst>
                                    <p:animClr clrSpc="rgb" dir="cw">
                                      <p:cBhvr override="childStyle">
                                        <p:cTn id="86" dur="500" fill="hold"/>
                                        <p:tgtEl>
                                          <p:spTgt spid="14"/>
                                        </p:tgtEl>
                                        <p:attrNameLst>
                                          <p:attrName>style.color</p:attrName>
                                        </p:attrNameLst>
                                      </p:cBhvr>
                                      <p:to>
                                        <a:srgbClr val="0070C0"/>
                                      </p:to>
                                    </p:animClr>
                                    <p:animClr clrSpc="rgb" dir="cw">
                                      <p:cBhvr>
                                        <p:cTn id="87" dur="500" fill="hold"/>
                                        <p:tgtEl>
                                          <p:spTgt spid="14"/>
                                        </p:tgtEl>
                                        <p:attrNameLst>
                                          <p:attrName>fillcolor</p:attrName>
                                        </p:attrNameLst>
                                      </p:cBhvr>
                                      <p:to>
                                        <a:srgbClr val="0070C0"/>
                                      </p:to>
                                    </p:animClr>
                                    <p:set>
                                      <p:cBhvr>
                                        <p:cTn id="88" dur="500" fill="hold"/>
                                        <p:tgtEl>
                                          <p:spTgt spid="14"/>
                                        </p:tgtEl>
                                        <p:attrNameLst>
                                          <p:attrName>fill.type</p:attrName>
                                        </p:attrNameLst>
                                      </p:cBhvr>
                                      <p:to>
                                        <p:strVal val="solid"/>
                                      </p:to>
                                    </p:set>
                                    <p:set>
                                      <p:cBhvr>
                                        <p:cTn id="89" dur="500" fill="hold"/>
                                        <p:tgtEl>
                                          <p:spTgt spid="14"/>
                                        </p:tgtEl>
                                        <p:attrNameLst>
                                          <p:attrName>fill.on</p:attrName>
                                        </p:attrNameLst>
                                      </p:cBhvr>
                                      <p:to>
                                        <p:strVal val="true"/>
                                      </p:to>
                                    </p:set>
                                  </p:childTnLst>
                                </p:cTn>
                              </p:par>
                            </p:childTnLst>
                          </p:cTn>
                        </p:par>
                      </p:childTnLst>
                    </p:cTn>
                  </p:par>
                </p:childTnLst>
              </p:cTn>
              <p:nextCondLst>
                <p:cond evt="onClick" delay="0">
                  <p:tgtEl>
                    <p:spTgt spid="14"/>
                  </p:tgtEl>
                </p:cond>
              </p:nextCondLst>
            </p:seq>
            <p:seq concurrent="1" nextAc="seek">
              <p:cTn id="90" restart="whenNotActive" fill="hold" evtFilter="cancelBubble" nodeType="interactiveSeq">
                <p:stCondLst>
                  <p:cond evt="onClick" delay="0">
                    <p:tgtEl>
                      <p:spTgt spid="15"/>
                    </p:tgtEl>
                  </p:cond>
                </p:stCondLst>
                <p:endSync evt="end" delay="0">
                  <p:rtn val="all"/>
                </p:endSync>
                <p:childTnLst>
                  <p:par>
                    <p:cTn id="91" fill="hold">
                      <p:stCondLst>
                        <p:cond delay="0"/>
                      </p:stCondLst>
                      <p:childTnLst>
                        <p:par>
                          <p:cTn id="92" fill="hold">
                            <p:stCondLst>
                              <p:cond delay="0"/>
                            </p:stCondLst>
                            <p:childTnLst>
                              <p:par>
                                <p:cTn id="93" presetID="19" presetClass="emph" presetSubtype="0" fill="hold" grpId="0" nodeType="clickEffect">
                                  <p:stCondLst>
                                    <p:cond delay="0"/>
                                  </p:stCondLst>
                                  <p:childTnLst>
                                    <p:animClr clrSpc="rgb" dir="cw">
                                      <p:cBhvr override="childStyle">
                                        <p:cTn id="94" dur="500" fill="hold"/>
                                        <p:tgtEl>
                                          <p:spTgt spid="15"/>
                                        </p:tgtEl>
                                        <p:attrNameLst>
                                          <p:attrName>style.color</p:attrName>
                                        </p:attrNameLst>
                                      </p:cBhvr>
                                      <p:to>
                                        <a:srgbClr val="FFFF00"/>
                                      </p:to>
                                    </p:animClr>
                                    <p:animClr clrSpc="rgb" dir="cw">
                                      <p:cBhvr>
                                        <p:cTn id="95" dur="500" fill="hold"/>
                                        <p:tgtEl>
                                          <p:spTgt spid="15"/>
                                        </p:tgtEl>
                                        <p:attrNameLst>
                                          <p:attrName>fillcolor</p:attrName>
                                        </p:attrNameLst>
                                      </p:cBhvr>
                                      <p:to>
                                        <a:srgbClr val="FFFF00"/>
                                      </p:to>
                                    </p:animClr>
                                    <p:set>
                                      <p:cBhvr>
                                        <p:cTn id="96" dur="500" fill="hold"/>
                                        <p:tgtEl>
                                          <p:spTgt spid="15"/>
                                        </p:tgtEl>
                                        <p:attrNameLst>
                                          <p:attrName>fill.type</p:attrName>
                                        </p:attrNameLst>
                                      </p:cBhvr>
                                      <p:to>
                                        <p:strVal val="solid"/>
                                      </p:to>
                                    </p:set>
                                    <p:set>
                                      <p:cBhvr>
                                        <p:cTn id="97" dur="500" fill="hold"/>
                                        <p:tgtEl>
                                          <p:spTgt spid="15"/>
                                        </p:tgtEl>
                                        <p:attrNameLst>
                                          <p:attrName>fill.on</p:attrName>
                                        </p:attrNameLst>
                                      </p:cBhvr>
                                      <p:to>
                                        <p:strVal val="true"/>
                                      </p:to>
                                    </p:set>
                                  </p:childTnLst>
                                </p:cTn>
                              </p:par>
                            </p:childTnLst>
                          </p:cTn>
                        </p:par>
                      </p:childTnLst>
                    </p:cTn>
                  </p:par>
                  <p:par>
                    <p:cTn id="98" fill="hold">
                      <p:stCondLst>
                        <p:cond delay="indefinite"/>
                      </p:stCondLst>
                      <p:childTnLst>
                        <p:par>
                          <p:cTn id="99" fill="hold">
                            <p:stCondLst>
                              <p:cond delay="0"/>
                            </p:stCondLst>
                            <p:childTnLst>
                              <p:par>
                                <p:cTn id="100" presetID="19" presetClass="emph" presetSubtype="0" fill="hold" grpId="1" nodeType="clickEffect">
                                  <p:stCondLst>
                                    <p:cond delay="0"/>
                                  </p:stCondLst>
                                  <p:childTnLst>
                                    <p:animClr clrSpc="rgb" dir="cw">
                                      <p:cBhvr override="childStyle">
                                        <p:cTn id="101" dur="500" fill="hold"/>
                                        <p:tgtEl>
                                          <p:spTgt spid="15"/>
                                        </p:tgtEl>
                                        <p:attrNameLst>
                                          <p:attrName>style.color</p:attrName>
                                        </p:attrNameLst>
                                      </p:cBhvr>
                                      <p:to>
                                        <a:srgbClr val="00B050"/>
                                      </p:to>
                                    </p:animClr>
                                    <p:animClr clrSpc="rgb" dir="cw">
                                      <p:cBhvr>
                                        <p:cTn id="102" dur="500" fill="hold"/>
                                        <p:tgtEl>
                                          <p:spTgt spid="15"/>
                                        </p:tgtEl>
                                        <p:attrNameLst>
                                          <p:attrName>fillcolor</p:attrName>
                                        </p:attrNameLst>
                                      </p:cBhvr>
                                      <p:to>
                                        <a:srgbClr val="00B050"/>
                                      </p:to>
                                    </p:animClr>
                                    <p:set>
                                      <p:cBhvr>
                                        <p:cTn id="103" dur="500" fill="hold"/>
                                        <p:tgtEl>
                                          <p:spTgt spid="15"/>
                                        </p:tgtEl>
                                        <p:attrNameLst>
                                          <p:attrName>fill.type</p:attrName>
                                        </p:attrNameLst>
                                      </p:cBhvr>
                                      <p:to>
                                        <p:strVal val="solid"/>
                                      </p:to>
                                    </p:set>
                                    <p:set>
                                      <p:cBhvr>
                                        <p:cTn id="104" dur="500" fill="hold"/>
                                        <p:tgtEl>
                                          <p:spTgt spid="15"/>
                                        </p:tgtEl>
                                        <p:attrNameLst>
                                          <p:attrName>fill.on</p:attrName>
                                        </p:attrNameLst>
                                      </p:cBhvr>
                                      <p:to>
                                        <p:strVal val="true"/>
                                      </p:to>
                                    </p:set>
                                  </p:childTnLst>
                                </p:cTn>
                              </p:par>
                            </p:childTnLst>
                          </p:cTn>
                        </p:par>
                      </p:childTnLst>
                    </p:cTn>
                  </p:par>
                  <p:par>
                    <p:cTn id="105" fill="hold">
                      <p:stCondLst>
                        <p:cond delay="indefinite"/>
                      </p:stCondLst>
                      <p:childTnLst>
                        <p:par>
                          <p:cTn id="106" fill="hold">
                            <p:stCondLst>
                              <p:cond delay="0"/>
                            </p:stCondLst>
                            <p:childTnLst>
                              <p:par>
                                <p:cTn id="107" presetID="19" presetClass="emph" presetSubtype="0" fill="hold" grpId="2" nodeType="clickEffect">
                                  <p:stCondLst>
                                    <p:cond delay="0"/>
                                  </p:stCondLst>
                                  <p:childTnLst>
                                    <p:animClr clrSpc="rgb" dir="cw">
                                      <p:cBhvr override="childStyle">
                                        <p:cTn id="108" dur="500" fill="hold"/>
                                        <p:tgtEl>
                                          <p:spTgt spid="15"/>
                                        </p:tgtEl>
                                        <p:attrNameLst>
                                          <p:attrName>style.color</p:attrName>
                                        </p:attrNameLst>
                                      </p:cBhvr>
                                      <p:to>
                                        <a:srgbClr val="0070C0"/>
                                      </p:to>
                                    </p:animClr>
                                    <p:animClr clrSpc="rgb" dir="cw">
                                      <p:cBhvr>
                                        <p:cTn id="109" dur="500" fill="hold"/>
                                        <p:tgtEl>
                                          <p:spTgt spid="15"/>
                                        </p:tgtEl>
                                        <p:attrNameLst>
                                          <p:attrName>fillcolor</p:attrName>
                                        </p:attrNameLst>
                                      </p:cBhvr>
                                      <p:to>
                                        <a:srgbClr val="0070C0"/>
                                      </p:to>
                                    </p:animClr>
                                    <p:set>
                                      <p:cBhvr>
                                        <p:cTn id="110" dur="500" fill="hold"/>
                                        <p:tgtEl>
                                          <p:spTgt spid="15"/>
                                        </p:tgtEl>
                                        <p:attrNameLst>
                                          <p:attrName>fill.type</p:attrName>
                                        </p:attrNameLst>
                                      </p:cBhvr>
                                      <p:to>
                                        <p:strVal val="solid"/>
                                      </p:to>
                                    </p:set>
                                    <p:set>
                                      <p:cBhvr>
                                        <p:cTn id="111" dur="500" fill="hold"/>
                                        <p:tgtEl>
                                          <p:spTgt spid="15"/>
                                        </p:tgtEl>
                                        <p:attrNameLst>
                                          <p:attrName>fill.on</p:attrName>
                                        </p:attrNameLst>
                                      </p:cBhvr>
                                      <p:to>
                                        <p:strVal val="true"/>
                                      </p:to>
                                    </p:set>
                                  </p:childTnLst>
                                </p:cTn>
                              </p:par>
                            </p:childTnLst>
                          </p:cTn>
                        </p:par>
                      </p:childTnLst>
                    </p:cTn>
                  </p:par>
                </p:childTnLst>
              </p:cTn>
              <p:nextCondLst>
                <p:cond evt="onClick" delay="0">
                  <p:tgtEl>
                    <p:spTgt spid="15"/>
                  </p:tgtEl>
                </p:cond>
              </p:nextCondLst>
            </p:seq>
            <p:seq concurrent="1" nextAc="seek">
              <p:cTn id="112" restart="whenNotActive" fill="hold" evtFilter="cancelBubble" nodeType="interactiveSeq">
                <p:stCondLst>
                  <p:cond evt="onClick" delay="0">
                    <p:tgtEl>
                      <p:spTgt spid="24"/>
                    </p:tgtEl>
                  </p:cond>
                </p:stCondLst>
                <p:endSync evt="end" delay="0">
                  <p:rtn val="all"/>
                </p:endSync>
                <p:childTnLst>
                  <p:par>
                    <p:cTn id="113" fill="hold">
                      <p:stCondLst>
                        <p:cond delay="0"/>
                      </p:stCondLst>
                      <p:childTnLst>
                        <p:par>
                          <p:cTn id="114" fill="hold">
                            <p:stCondLst>
                              <p:cond delay="0"/>
                            </p:stCondLst>
                            <p:childTnLst>
                              <p:par>
                                <p:cTn id="115" presetID="19" presetClass="emph" presetSubtype="0" fill="hold" grpId="0" nodeType="clickEffect">
                                  <p:stCondLst>
                                    <p:cond delay="0"/>
                                  </p:stCondLst>
                                  <p:childTnLst>
                                    <p:animClr clrSpc="rgb" dir="cw">
                                      <p:cBhvr override="childStyle">
                                        <p:cTn id="116" dur="500" fill="hold"/>
                                        <p:tgtEl>
                                          <p:spTgt spid="24"/>
                                        </p:tgtEl>
                                        <p:attrNameLst>
                                          <p:attrName>style.color</p:attrName>
                                        </p:attrNameLst>
                                      </p:cBhvr>
                                      <p:to>
                                        <a:srgbClr val="FFFF00"/>
                                      </p:to>
                                    </p:animClr>
                                    <p:animClr clrSpc="rgb" dir="cw">
                                      <p:cBhvr>
                                        <p:cTn id="117" dur="500" fill="hold"/>
                                        <p:tgtEl>
                                          <p:spTgt spid="24"/>
                                        </p:tgtEl>
                                        <p:attrNameLst>
                                          <p:attrName>fillcolor</p:attrName>
                                        </p:attrNameLst>
                                      </p:cBhvr>
                                      <p:to>
                                        <a:srgbClr val="FFFF00"/>
                                      </p:to>
                                    </p:animClr>
                                    <p:set>
                                      <p:cBhvr>
                                        <p:cTn id="118" dur="500" fill="hold"/>
                                        <p:tgtEl>
                                          <p:spTgt spid="24"/>
                                        </p:tgtEl>
                                        <p:attrNameLst>
                                          <p:attrName>fill.type</p:attrName>
                                        </p:attrNameLst>
                                      </p:cBhvr>
                                      <p:to>
                                        <p:strVal val="solid"/>
                                      </p:to>
                                    </p:set>
                                    <p:set>
                                      <p:cBhvr>
                                        <p:cTn id="119" dur="500" fill="hold"/>
                                        <p:tgtEl>
                                          <p:spTgt spid="24"/>
                                        </p:tgtEl>
                                        <p:attrNameLst>
                                          <p:attrName>fill.on</p:attrName>
                                        </p:attrNameLst>
                                      </p:cBhvr>
                                      <p:to>
                                        <p:strVal val="true"/>
                                      </p:to>
                                    </p:set>
                                  </p:childTnLst>
                                </p:cTn>
                              </p:par>
                            </p:childTnLst>
                          </p:cTn>
                        </p:par>
                      </p:childTnLst>
                    </p:cTn>
                  </p:par>
                  <p:par>
                    <p:cTn id="120" fill="hold">
                      <p:stCondLst>
                        <p:cond delay="indefinite"/>
                      </p:stCondLst>
                      <p:childTnLst>
                        <p:par>
                          <p:cTn id="121" fill="hold">
                            <p:stCondLst>
                              <p:cond delay="0"/>
                            </p:stCondLst>
                            <p:childTnLst>
                              <p:par>
                                <p:cTn id="122" presetID="19" presetClass="emph" presetSubtype="0" fill="hold" grpId="1" nodeType="clickEffect">
                                  <p:stCondLst>
                                    <p:cond delay="0"/>
                                  </p:stCondLst>
                                  <p:childTnLst>
                                    <p:animClr clrSpc="rgb" dir="cw">
                                      <p:cBhvr override="childStyle">
                                        <p:cTn id="123" dur="500" fill="hold"/>
                                        <p:tgtEl>
                                          <p:spTgt spid="24"/>
                                        </p:tgtEl>
                                        <p:attrNameLst>
                                          <p:attrName>style.color</p:attrName>
                                        </p:attrNameLst>
                                      </p:cBhvr>
                                      <p:to>
                                        <a:srgbClr val="00B050"/>
                                      </p:to>
                                    </p:animClr>
                                    <p:animClr clrSpc="rgb" dir="cw">
                                      <p:cBhvr>
                                        <p:cTn id="124" dur="500" fill="hold"/>
                                        <p:tgtEl>
                                          <p:spTgt spid="24"/>
                                        </p:tgtEl>
                                        <p:attrNameLst>
                                          <p:attrName>fillcolor</p:attrName>
                                        </p:attrNameLst>
                                      </p:cBhvr>
                                      <p:to>
                                        <a:srgbClr val="00B050"/>
                                      </p:to>
                                    </p:animClr>
                                    <p:set>
                                      <p:cBhvr>
                                        <p:cTn id="125" dur="500" fill="hold"/>
                                        <p:tgtEl>
                                          <p:spTgt spid="24"/>
                                        </p:tgtEl>
                                        <p:attrNameLst>
                                          <p:attrName>fill.type</p:attrName>
                                        </p:attrNameLst>
                                      </p:cBhvr>
                                      <p:to>
                                        <p:strVal val="solid"/>
                                      </p:to>
                                    </p:set>
                                    <p:set>
                                      <p:cBhvr>
                                        <p:cTn id="126" dur="500" fill="hold"/>
                                        <p:tgtEl>
                                          <p:spTgt spid="24"/>
                                        </p:tgtEl>
                                        <p:attrNameLst>
                                          <p:attrName>fill.on</p:attrName>
                                        </p:attrNameLst>
                                      </p:cBhvr>
                                      <p:to>
                                        <p:strVal val="true"/>
                                      </p:to>
                                    </p:set>
                                  </p:childTnLst>
                                </p:cTn>
                              </p:par>
                            </p:childTnLst>
                          </p:cTn>
                        </p:par>
                      </p:childTnLst>
                    </p:cTn>
                  </p:par>
                  <p:par>
                    <p:cTn id="127" fill="hold">
                      <p:stCondLst>
                        <p:cond delay="indefinite"/>
                      </p:stCondLst>
                      <p:childTnLst>
                        <p:par>
                          <p:cTn id="128" fill="hold">
                            <p:stCondLst>
                              <p:cond delay="0"/>
                            </p:stCondLst>
                            <p:childTnLst>
                              <p:par>
                                <p:cTn id="129" presetID="19" presetClass="emph" presetSubtype="0" fill="hold" grpId="2" nodeType="clickEffect">
                                  <p:stCondLst>
                                    <p:cond delay="0"/>
                                  </p:stCondLst>
                                  <p:childTnLst>
                                    <p:animClr clrSpc="rgb" dir="cw">
                                      <p:cBhvr override="childStyle">
                                        <p:cTn id="130" dur="500" fill="hold"/>
                                        <p:tgtEl>
                                          <p:spTgt spid="24"/>
                                        </p:tgtEl>
                                        <p:attrNameLst>
                                          <p:attrName>style.color</p:attrName>
                                        </p:attrNameLst>
                                      </p:cBhvr>
                                      <p:to>
                                        <a:srgbClr val="0070C0"/>
                                      </p:to>
                                    </p:animClr>
                                    <p:animClr clrSpc="rgb" dir="cw">
                                      <p:cBhvr>
                                        <p:cTn id="131" dur="500" fill="hold"/>
                                        <p:tgtEl>
                                          <p:spTgt spid="24"/>
                                        </p:tgtEl>
                                        <p:attrNameLst>
                                          <p:attrName>fillcolor</p:attrName>
                                        </p:attrNameLst>
                                      </p:cBhvr>
                                      <p:to>
                                        <a:srgbClr val="0070C0"/>
                                      </p:to>
                                    </p:animClr>
                                    <p:set>
                                      <p:cBhvr>
                                        <p:cTn id="132" dur="500" fill="hold"/>
                                        <p:tgtEl>
                                          <p:spTgt spid="24"/>
                                        </p:tgtEl>
                                        <p:attrNameLst>
                                          <p:attrName>fill.type</p:attrName>
                                        </p:attrNameLst>
                                      </p:cBhvr>
                                      <p:to>
                                        <p:strVal val="solid"/>
                                      </p:to>
                                    </p:set>
                                    <p:set>
                                      <p:cBhvr>
                                        <p:cTn id="133" dur="500" fill="hold"/>
                                        <p:tgtEl>
                                          <p:spTgt spid="24"/>
                                        </p:tgtEl>
                                        <p:attrNameLst>
                                          <p:attrName>fill.on</p:attrName>
                                        </p:attrNameLst>
                                      </p:cBhvr>
                                      <p:to>
                                        <p:strVal val="true"/>
                                      </p:to>
                                    </p:set>
                                  </p:childTnLst>
                                </p:cTn>
                              </p:par>
                            </p:childTnLst>
                          </p:cTn>
                        </p:par>
                      </p:childTnLst>
                    </p:cTn>
                  </p:par>
                </p:childTnLst>
              </p:cTn>
              <p:nextCondLst>
                <p:cond evt="onClick" delay="0">
                  <p:tgtEl>
                    <p:spTgt spid="24"/>
                  </p:tgtEl>
                </p:cond>
              </p:nextCondLst>
            </p:seq>
            <p:seq concurrent="1" nextAc="seek">
              <p:cTn id="134" restart="whenNotActive" fill="hold" evtFilter="cancelBubble" nodeType="interactiveSeq">
                <p:stCondLst>
                  <p:cond evt="onClick" delay="0">
                    <p:tgtEl>
                      <p:spTgt spid="25"/>
                    </p:tgtEl>
                  </p:cond>
                </p:stCondLst>
                <p:endSync evt="end" delay="0">
                  <p:rtn val="all"/>
                </p:endSync>
                <p:childTnLst>
                  <p:par>
                    <p:cTn id="135" fill="hold">
                      <p:stCondLst>
                        <p:cond delay="0"/>
                      </p:stCondLst>
                      <p:childTnLst>
                        <p:par>
                          <p:cTn id="136" fill="hold">
                            <p:stCondLst>
                              <p:cond delay="0"/>
                            </p:stCondLst>
                            <p:childTnLst>
                              <p:par>
                                <p:cTn id="137" presetID="19" presetClass="emph" presetSubtype="0" fill="hold" grpId="0" nodeType="clickEffect">
                                  <p:stCondLst>
                                    <p:cond delay="0"/>
                                  </p:stCondLst>
                                  <p:childTnLst>
                                    <p:animClr clrSpc="rgb" dir="cw">
                                      <p:cBhvr override="childStyle">
                                        <p:cTn id="138" dur="500" fill="hold"/>
                                        <p:tgtEl>
                                          <p:spTgt spid="25"/>
                                        </p:tgtEl>
                                        <p:attrNameLst>
                                          <p:attrName>style.color</p:attrName>
                                        </p:attrNameLst>
                                      </p:cBhvr>
                                      <p:to>
                                        <a:srgbClr val="FFFF00"/>
                                      </p:to>
                                    </p:animClr>
                                    <p:animClr clrSpc="rgb" dir="cw">
                                      <p:cBhvr>
                                        <p:cTn id="139" dur="500" fill="hold"/>
                                        <p:tgtEl>
                                          <p:spTgt spid="25"/>
                                        </p:tgtEl>
                                        <p:attrNameLst>
                                          <p:attrName>fillcolor</p:attrName>
                                        </p:attrNameLst>
                                      </p:cBhvr>
                                      <p:to>
                                        <a:srgbClr val="FFFF00"/>
                                      </p:to>
                                    </p:animClr>
                                    <p:set>
                                      <p:cBhvr>
                                        <p:cTn id="140" dur="500" fill="hold"/>
                                        <p:tgtEl>
                                          <p:spTgt spid="25"/>
                                        </p:tgtEl>
                                        <p:attrNameLst>
                                          <p:attrName>fill.type</p:attrName>
                                        </p:attrNameLst>
                                      </p:cBhvr>
                                      <p:to>
                                        <p:strVal val="solid"/>
                                      </p:to>
                                    </p:set>
                                    <p:set>
                                      <p:cBhvr>
                                        <p:cTn id="141" dur="500" fill="hold"/>
                                        <p:tgtEl>
                                          <p:spTgt spid="25"/>
                                        </p:tgtEl>
                                        <p:attrNameLst>
                                          <p:attrName>fill.on</p:attrName>
                                        </p:attrNameLst>
                                      </p:cBhvr>
                                      <p:to>
                                        <p:strVal val="true"/>
                                      </p:to>
                                    </p:set>
                                  </p:childTnLst>
                                </p:cTn>
                              </p:par>
                            </p:childTnLst>
                          </p:cTn>
                        </p:par>
                      </p:childTnLst>
                    </p:cTn>
                  </p:par>
                  <p:par>
                    <p:cTn id="142" fill="hold">
                      <p:stCondLst>
                        <p:cond delay="indefinite"/>
                      </p:stCondLst>
                      <p:childTnLst>
                        <p:par>
                          <p:cTn id="143" fill="hold">
                            <p:stCondLst>
                              <p:cond delay="0"/>
                            </p:stCondLst>
                            <p:childTnLst>
                              <p:par>
                                <p:cTn id="144" presetID="19" presetClass="emph" presetSubtype="0" fill="hold" grpId="1" nodeType="clickEffect">
                                  <p:stCondLst>
                                    <p:cond delay="0"/>
                                  </p:stCondLst>
                                  <p:childTnLst>
                                    <p:animClr clrSpc="rgb" dir="cw">
                                      <p:cBhvr override="childStyle">
                                        <p:cTn id="145" dur="500" fill="hold"/>
                                        <p:tgtEl>
                                          <p:spTgt spid="25"/>
                                        </p:tgtEl>
                                        <p:attrNameLst>
                                          <p:attrName>style.color</p:attrName>
                                        </p:attrNameLst>
                                      </p:cBhvr>
                                      <p:to>
                                        <a:srgbClr val="00B050"/>
                                      </p:to>
                                    </p:animClr>
                                    <p:animClr clrSpc="rgb" dir="cw">
                                      <p:cBhvr>
                                        <p:cTn id="146" dur="500" fill="hold"/>
                                        <p:tgtEl>
                                          <p:spTgt spid="25"/>
                                        </p:tgtEl>
                                        <p:attrNameLst>
                                          <p:attrName>fillcolor</p:attrName>
                                        </p:attrNameLst>
                                      </p:cBhvr>
                                      <p:to>
                                        <a:srgbClr val="00B050"/>
                                      </p:to>
                                    </p:animClr>
                                    <p:set>
                                      <p:cBhvr>
                                        <p:cTn id="147" dur="500" fill="hold"/>
                                        <p:tgtEl>
                                          <p:spTgt spid="25"/>
                                        </p:tgtEl>
                                        <p:attrNameLst>
                                          <p:attrName>fill.type</p:attrName>
                                        </p:attrNameLst>
                                      </p:cBhvr>
                                      <p:to>
                                        <p:strVal val="solid"/>
                                      </p:to>
                                    </p:set>
                                    <p:set>
                                      <p:cBhvr>
                                        <p:cTn id="148" dur="500" fill="hold"/>
                                        <p:tgtEl>
                                          <p:spTgt spid="25"/>
                                        </p:tgtEl>
                                        <p:attrNameLst>
                                          <p:attrName>fill.on</p:attrName>
                                        </p:attrNameLst>
                                      </p:cBhvr>
                                      <p:to>
                                        <p:strVal val="true"/>
                                      </p:to>
                                    </p:set>
                                  </p:childTnLst>
                                </p:cTn>
                              </p:par>
                            </p:childTnLst>
                          </p:cTn>
                        </p:par>
                      </p:childTnLst>
                    </p:cTn>
                  </p:par>
                  <p:par>
                    <p:cTn id="149" fill="hold">
                      <p:stCondLst>
                        <p:cond delay="indefinite"/>
                      </p:stCondLst>
                      <p:childTnLst>
                        <p:par>
                          <p:cTn id="150" fill="hold">
                            <p:stCondLst>
                              <p:cond delay="0"/>
                            </p:stCondLst>
                            <p:childTnLst>
                              <p:par>
                                <p:cTn id="151" presetID="19" presetClass="emph" presetSubtype="0" fill="hold" grpId="2" nodeType="clickEffect">
                                  <p:stCondLst>
                                    <p:cond delay="0"/>
                                  </p:stCondLst>
                                  <p:childTnLst>
                                    <p:animClr clrSpc="rgb" dir="cw">
                                      <p:cBhvr override="childStyle">
                                        <p:cTn id="152" dur="500" fill="hold"/>
                                        <p:tgtEl>
                                          <p:spTgt spid="25"/>
                                        </p:tgtEl>
                                        <p:attrNameLst>
                                          <p:attrName>style.color</p:attrName>
                                        </p:attrNameLst>
                                      </p:cBhvr>
                                      <p:to>
                                        <a:srgbClr val="0070C0"/>
                                      </p:to>
                                    </p:animClr>
                                    <p:animClr clrSpc="rgb" dir="cw">
                                      <p:cBhvr>
                                        <p:cTn id="153" dur="500" fill="hold"/>
                                        <p:tgtEl>
                                          <p:spTgt spid="25"/>
                                        </p:tgtEl>
                                        <p:attrNameLst>
                                          <p:attrName>fillcolor</p:attrName>
                                        </p:attrNameLst>
                                      </p:cBhvr>
                                      <p:to>
                                        <a:srgbClr val="0070C0"/>
                                      </p:to>
                                    </p:animClr>
                                    <p:set>
                                      <p:cBhvr>
                                        <p:cTn id="154" dur="500" fill="hold"/>
                                        <p:tgtEl>
                                          <p:spTgt spid="25"/>
                                        </p:tgtEl>
                                        <p:attrNameLst>
                                          <p:attrName>fill.type</p:attrName>
                                        </p:attrNameLst>
                                      </p:cBhvr>
                                      <p:to>
                                        <p:strVal val="solid"/>
                                      </p:to>
                                    </p:set>
                                    <p:set>
                                      <p:cBhvr>
                                        <p:cTn id="155" dur="500" fill="hold"/>
                                        <p:tgtEl>
                                          <p:spTgt spid="25"/>
                                        </p:tgtEl>
                                        <p:attrNameLst>
                                          <p:attrName>fill.on</p:attrName>
                                        </p:attrNameLst>
                                      </p:cBhvr>
                                      <p:to>
                                        <p:strVal val="true"/>
                                      </p:to>
                                    </p:set>
                                  </p:childTnLst>
                                </p:cTn>
                              </p:par>
                            </p:childTnLst>
                          </p:cTn>
                        </p:par>
                      </p:childTnLst>
                    </p:cTn>
                  </p:par>
                </p:childTnLst>
              </p:cTn>
              <p:nextCondLst>
                <p:cond evt="onClick" delay="0">
                  <p:tgtEl>
                    <p:spTgt spid="25"/>
                  </p:tgtEl>
                </p:cond>
              </p:nextCondLst>
            </p:seq>
            <p:seq concurrent="1" nextAc="seek">
              <p:cTn id="156" restart="whenNotActive" fill="hold" evtFilter="cancelBubble" nodeType="interactiveSeq">
                <p:stCondLst>
                  <p:cond evt="onClick" delay="0">
                    <p:tgtEl>
                      <p:spTgt spid="26"/>
                    </p:tgtEl>
                  </p:cond>
                </p:stCondLst>
                <p:endSync evt="end" delay="0">
                  <p:rtn val="all"/>
                </p:endSync>
                <p:childTnLst>
                  <p:par>
                    <p:cTn id="157" fill="hold">
                      <p:stCondLst>
                        <p:cond delay="0"/>
                      </p:stCondLst>
                      <p:childTnLst>
                        <p:par>
                          <p:cTn id="158" fill="hold">
                            <p:stCondLst>
                              <p:cond delay="0"/>
                            </p:stCondLst>
                            <p:childTnLst>
                              <p:par>
                                <p:cTn id="159" presetID="19" presetClass="emph" presetSubtype="0" fill="hold" grpId="0" nodeType="clickEffect">
                                  <p:stCondLst>
                                    <p:cond delay="0"/>
                                  </p:stCondLst>
                                  <p:childTnLst>
                                    <p:animClr clrSpc="rgb" dir="cw">
                                      <p:cBhvr override="childStyle">
                                        <p:cTn id="160" dur="500" fill="hold"/>
                                        <p:tgtEl>
                                          <p:spTgt spid="26"/>
                                        </p:tgtEl>
                                        <p:attrNameLst>
                                          <p:attrName>style.color</p:attrName>
                                        </p:attrNameLst>
                                      </p:cBhvr>
                                      <p:to>
                                        <a:srgbClr val="FFFF00"/>
                                      </p:to>
                                    </p:animClr>
                                    <p:animClr clrSpc="rgb" dir="cw">
                                      <p:cBhvr>
                                        <p:cTn id="161" dur="500" fill="hold"/>
                                        <p:tgtEl>
                                          <p:spTgt spid="26"/>
                                        </p:tgtEl>
                                        <p:attrNameLst>
                                          <p:attrName>fillcolor</p:attrName>
                                        </p:attrNameLst>
                                      </p:cBhvr>
                                      <p:to>
                                        <a:srgbClr val="FFFF00"/>
                                      </p:to>
                                    </p:animClr>
                                    <p:set>
                                      <p:cBhvr>
                                        <p:cTn id="162" dur="500" fill="hold"/>
                                        <p:tgtEl>
                                          <p:spTgt spid="26"/>
                                        </p:tgtEl>
                                        <p:attrNameLst>
                                          <p:attrName>fill.type</p:attrName>
                                        </p:attrNameLst>
                                      </p:cBhvr>
                                      <p:to>
                                        <p:strVal val="solid"/>
                                      </p:to>
                                    </p:set>
                                    <p:set>
                                      <p:cBhvr>
                                        <p:cTn id="163" dur="500" fill="hold"/>
                                        <p:tgtEl>
                                          <p:spTgt spid="26"/>
                                        </p:tgtEl>
                                        <p:attrNameLst>
                                          <p:attrName>fill.on</p:attrName>
                                        </p:attrNameLst>
                                      </p:cBhvr>
                                      <p:to>
                                        <p:strVal val="true"/>
                                      </p:to>
                                    </p:set>
                                  </p:childTnLst>
                                </p:cTn>
                              </p:par>
                            </p:childTnLst>
                          </p:cTn>
                        </p:par>
                      </p:childTnLst>
                    </p:cTn>
                  </p:par>
                  <p:par>
                    <p:cTn id="164" fill="hold">
                      <p:stCondLst>
                        <p:cond delay="indefinite"/>
                      </p:stCondLst>
                      <p:childTnLst>
                        <p:par>
                          <p:cTn id="165" fill="hold">
                            <p:stCondLst>
                              <p:cond delay="0"/>
                            </p:stCondLst>
                            <p:childTnLst>
                              <p:par>
                                <p:cTn id="166" presetID="19" presetClass="emph" presetSubtype="0" fill="hold" grpId="1" nodeType="clickEffect">
                                  <p:stCondLst>
                                    <p:cond delay="0"/>
                                  </p:stCondLst>
                                  <p:childTnLst>
                                    <p:animClr clrSpc="rgb" dir="cw">
                                      <p:cBhvr override="childStyle">
                                        <p:cTn id="167" dur="500" fill="hold"/>
                                        <p:tgtEl>
                                          <p:spTgt spid="26"/>
                                        </p:tgtEl>
                                        <p:attrNameLst>
                                          <p:attrName>style.color</p:attrName>
                                        </p:attrNameLst>
                                      </p:cBhvr>
                                      <p:to>
                                        <a:srgbClr val="00B050"/>
                                      </p:to>
                                    </p:animClr>
                                    <p:animClr clrSpc="rgb" dir="cw">
                                      <p:cBhvr>
                                        <p:cTn id="168" dur="500" fill="hold"/>
                                        <p:tgtEl>
                                          <p:spTgt spid="26"/>
                                        </p:tgtEl>
                                        <p:attrNameLst>
                                          <p:attrName>fillcolor</p:attrName>
                                        </p:attrNameLst>
                                      </p:cBhvr>
                                      <p:to>
                                        <a:srgbClr val="00B050"/>
                                      </p:to>
                                    </p:animClr>
                                    <p:set>
                                      <p:cBhvr>
                                        <p:cTn id="169" dur="500" fill="hold"/>
                                        <p:tgtEl>
                                          <p:spTgt spid="26"/>
                                        </p:tgtEl>
                                        <p:attrNameLst>
                                          <p:attrName>fill.type</p:attrName>
                                        </p:attrNameLst>
                                      </p:cBhvr>
                                      <p:to>
                                        <p:strVal val="solid"/>
                                      </p:to>
                                    </p:set>
                                    <p:set>
                                      <p:cBhvr>
                                        <p:cTn id="170" dur="500" fill="hold"/>
                                        <p:tgtEl>
                                          <p:spTgt spid="26"/>
                                        </p:tgtEl>
                                        <p:attrNameLst>
                                          <p:attrName>fill.on</p:attrName>
                                        </p:attrNameLst>
                                      </p:cBhvr>
                                      <p:to>
                                        <p:strVal val="true"/>
                                      </p:to>
                                    </p:set>
                                  </p:childTnLst>
                                </p:cTn>
                              </p:par>
                            </p:childTnLst>
                          </p:cTn>
                        </p:par>
                      </p:childTnLst>
                    </p:cTn>
                  </p:par>
                  <p:par>
                    <p:cTn id="171" fill="hold">
                      <p:stCondLst>
                        <p:cond delay="indefinite"/>
                      </p:stCondLst>
                      <p:childTnLst>
                        <p:par>
                          <p:cTn id="172" fill="hold">
                            <p:stCondLst>
                              <p:cond delay="0"/>
                            </p:stCondLst>
                            <p:childTnLst>
                              <p:par>
                                <p:cTn id="173" presetID="19" presetClass="emph" presetSubtype="0" fill="hold" grpId="2" nodeType="clickEffect">
                                  <p:stCondLst>
                                    <p:cond delay="0"/>
                                  </p:stCondLst>
                                  <p:childTnLst>
                                    <p:animClr clrSpc="rgb" dir="cw">
                                      <p:cBhvr override="childStyle">
                                        <p:cTn id="174" dur="500" fill="hold"/>
                                        <p:tgtEl>
                                          <p:spTgt spid="26"/>
                                        </p:tgtEl>
                                        <p:attrNameLst>
                                          <p:attrName>style.color</p:attrName>
                                        </p:attrNameLst>
                                      </p:cBhvr>
                                      <p:to>
                                        <a:srgbClr val="0070C0"/>
                                      </p:to>
                                    </p:animClr>
                                    <p:animClr clrSpc="rgb" dir="cw">
                                      <p:cBhvr>
                                        <p:cTn id="175" dur="500" fill="hold"/>
                                        <p:tgtEl>
                                          <p:spTgt spid="26"/>
                                        </p:tgtEl>
                                        <p:attrNameLst>
                                          <p:attrName>fillcolor</p:attrName>
                                        </p:attrNameLst>
                                      </p:cBhvr>
                                      <p:to>
                                        <a:srgbClr val="0070C0"/>
                                      </p:to>
                                    </p:animClr>
                                    <p:set>
                                      <p:cBhvr>
                                        <p:cTn id="176" dur="500" fill="hold"/>
                                        <p:tgtEl>
                                          <p:spTgt spid="26"/>
                                        </p:tgtEl>
                                        <p:attrNameLst>
                                          <p:attrName>fill.type</p:attrName>
                                        </p:attrNameLst>
                                      </p:cBhvr>
                                      <p:to>
                                        <p:strVal val="solid"/>
                                      </p:to>
                                    </p:set>
                                    <p:set>
                                      <p:cBhvr>
                                        <p:cTn id="177" dur="500" fill="hold"/>
                                        <p:tgtEl>
                                          <p:spTgt spid="26"/>
                                        </p:tgtEl>
                                        <p:attrNameLst>
                                          <p:attrName>fill.on</p:attrName>
                                        </p:attrNameLst>
                                      </p:cBhvr>
                                      <p:to>
                                        <p:strVal val="true"/>
                                      </p:to>
                                    </p:set>
                                  </p:childTnLst>
                                </p:cTn>
                              </p:par>
                            </p:childTnLst>
                          </p:cTn>
                        </p:par>
                      </p:childTnLst>
                    </p:cTn>
                  </p:par>
                </p:childTnLst>
              </p:cTn>
              <p:nextCondLst>
                <p:cond evt="onClick" delay="0">
                  <p:tgtEl>
                    <p:spTgt spid="26"/>
                  </p:tgtEl>
                </p:cond>
              </p:nextCondLst>
            </p:seq>
            <p:seq concurrent="1" nextAc="seek">
              <p:cTn id="178" restart="whenNotActive" fill="hold" evtFilter="cancelBubble" nodeType="interactiveSeq">
                <p:stCondLst>
                  <p:cond evt="onClick" delay="0">
                    <p:tgtEl>
                      <p:spTgt spid="27"/>
                    </p:tgtEl>
                  </p:cond>
                </p:stCondLst>
                <p:endSync evt="end" delay="0">
                  <p:rtn val="all"/>
                </p:endSync>
                <p:childTnLst>
                  <p:par>
                    <p:cTn id="179" fill="hold">
                      <p:stCondLst>
                        <p:cond delay="0"/>
                      </p:stCondLst>
                      <p:childTnLst>
                        <p:par>
                          <p:cTn id="180" fill="hold">
                            <p:stCondLst>
                              <p:cond delay="0"/>
                            </p:stCondLst>
                            <p:childTnLst>
                              <p:par>
                                <p:cTn id="181" presetID="19" presetClass="emph" presetSubtype="0" fill="hold" grpId="0" nodeType="clickEffect">
                                  <p:stCondLst>
                                    <p:cond delay="0"/>
                                  </p:stCondLst>
                                  <p:childTnLst>
                                    <p:animClr clrSpc="rgb" dir="cw">
                                      <p:cBhvr override="childStyle">
                                        <p:cTn id="182" dur="500" fill="hold"/>
                                        <p:tgtEl>
                                          <p:spTgt spid="27"/>
                                        </p:tgtEl>
                                        <p:attrNameLst>
                                          <p:attrName>style.color</p:attrName>
                                        </p:attrNameLst>
                                      </p:cBhvr>
                                      <p:to>
                                        <a:srgbClr val="FFFF00"/>
                                      </p:to>
                                    </p:animClr>
                                    <p:animClr clrSpc="rgb" dir="cw">
                                      <p:cBhvr>
                                        <p:cTn id="183" dur="500" fill="hold"/>
                                        <p:tgtEl>
                                          <p:spTgt spid="27"/>
                                        </p:tgtEl>
                                        <p:attrNameLst>
                                          <p:attrName>fillcolor</p:attrName>
                                        </p:attrNameLst>
                                      </p:cBhvr>
                                      <p:to>
                                        <a:srgbClr val="FFFF00"/>
                                      </p:to>
                                    </p:animClr>
                                    <p:set>
                                      <p:cBhvr>
                                        <p:cTn id="184" dur="500" fill="hold"/>
                                        <p:tgtEl>
                                          <p:spTgt spid="27"/>
                                        </p:tgtEl>
                                        <p:attrNameLst>
                                          <p:attrName>fill.type</p:attrName>
                                        </p:attrNameLst>
                                      </p:cBhvr>
                                      <p:to>
                                        <p:strVal val="solid"/>
                                      </p:to>
                                    </p:set>
                                    <p:set>
                                      <p:cBhvr>
                                        <p:cTn id="185" dur="500" fill="hold"/>
                                        <p:tgtEl>
                                          <p:spTgt spid="27"/>
                                        </p:tgtEl>
                                        <p:attrNameLst>
                                          <p:attrName>fill.on</p:attrName>
                                        </p:attrNameLst>
                                      </p:cBhvr>
                                      <p:to>
                                        <p:strVal val="true"/>
                                      </p:to>
                                    </p:set>
                                  </p:childTnLst>
                                </p:cTn>
                              </p:par>
                            </p:childTnLst>
                          </p:cTn>
                        </p:par>
                      </p:childTnLst>
                    </p:cTn>
                  </p:par>
                  <p:par>
                    <p:cTn id="186" fill="hold">
                      <p:stCondLst>
                        <p:cond delay="indefinite"/>
                      </p:stCondLst>
                      <p:childTnLst>
                        <p:par>
                          <p:cTn id="187" fill="hold">
                            <p:stCondLst>
                              <p:cond delay="0"/>
                            </p:stCondLst>
                            <p:childTnLst>
                              <p:par>
                                <p:cTn id="188" presetID="19" presetClass="emph" presetSubtype="0" fill="hold" grpId="1" nodeType="clickEffect">
                                  <p:stCondLst>
                                    <p:cond delay="0"/>
                                  </p:stCondLst>
                                  <p:childTnLst>
                                    <p:animClr clrSpc="rgb" dir="cw">
                                      <p:cBhvr override="childStyle">
                                        <p:cTn id="189" dur="500" fill="hold"/>
                                        <p:tgtEl>
                                          <p:spTgt spid="27"/>
                                        </p:tgtEl>
                                        <p:attrNameLst>
                                          <p:attrName>style.color</p:attrName>
                                        </p:attrNameLst>
                                      </p:cBhvr>
                                      <p:to>
                                        <a:srgbClr val="00B050"/>
                                      </p:to>
                                    </p:animClr>
                                    <p:animClr clrSpc="rgb" dir="cw">
                                      <p:cBhvr>
                                        <p:cTn id="190" dur="500" fill="hold"/>
                                        <p:tgtEl>
                                          <p:spTgt spid="27"/>
                                        </p:tgtEl>
                                        <p:attrNameLst>
                                          <p:attrName>fillcolor</p:attrName>
                                        </p:attrNameLst>
                                      </p:cBhvr>
                                      <p:to>
                                        <a:srgbClr val="00B050"/>
                                      </p:to>
                                    </p:animClr>
                                    <p:set>
                                      <p:cBhvr>
                                        <p:cTn id="191" dur="500" fill="hold"/>
                                        <p:tgtEl>
                                          <p:spTgt spid="27"/>
                                        </p:tgtEl>
                                        <p:attrNameLst>
                                          <p:attrName>fill.type</p:attrName>
                                        </p:attrNameLst>
                                      </p:cBhvr>
                                      <p:to>
                                        <p:strVal val="solid"/>
                                      </p:to>
                                    </p:set>
                                    <p:set>
                                      <p:cBhvr>
                                        <p:cTn id="192" dur="500" fill="hold"/>
                                        <p:tgtEl>
                                          <p:spTgt spid="27"/>
                                        </p:tgtEl>
                                        <p:attrNameLst>
                                          <p:attrName>fill.on</p:attrName>
                                        </p:attrNameLst>
                                      </p:cBhvr>
                                      <p:to>
                                        <p:strVal val="true"/>
                                      </p:to>
                                    </p:set>
                                  </p:childTnLst>
                                </p:cTn>
                              </p:par>
                            </p:childTnLst>
                          </p:cTn>
                        </p:par>
                      </p:childTnLst>
                    </p:cTn>
                  </p:par>
                  <p:par>
                    <p:cTn id="193" fill="hold">
                      <p:stCondLst>
                        <p:cond delay="indefinite"/>
                      </p:stCondLst>
                      <p:childTnLst>
                        <p:par>
                          <p:cTn id="194" fill="hold">
                            <p:stCondLst>
                              <p:cond delay="0"/>
                            </p:stCondLst>
                            <p:childTnLst>
                              <p:par>
                                <p:cTn id="195" presetID="19" presetClass="emph" presetSubtype="0" fill="hold" grpId="2" nodeType="clickEffect">
                                  <p:stCondLst>
                                    <p:cond delay="0"/>
                                  </p:stCondLst>
                                  <p:childTnLst>
                                    <p:animClr clrSpc="rgb" dir="cw">
                                      <p:cBhvr override="childStyle">
                                        <p:cTn id="196" dur="500" fill="hold"/>
                                        <p:tgtEl>
                                          <p:spTgt spid="27"/>
                                        </p:tgtEl>
                                        <p:attrNameLst>
                                          <p:attrName>style.color</p:attrName>
                                        </p:attrNameLst>
                                      </p:cBhvr>
                                      <p:to>
                                        <a:srgbClr val="0070C0"/>
                                      </p:to>
                                    </p:animClr>
                                    <p:animClr clrSpc="rgb" dir="cw">
                                      <p:cBhvr>
                                        <p:cTn id="197" dur="500" fill="hold"/>
                                        <p:tgtEl>
                                          <p:spTgt spid="27"/>
                                        </p:tgtEl>
                                        <p:attrNameLst>
                                          <p:attrName>fillcolor</p:attrName>
                                        </p:attrNameLst>
                                      </p:cBhvr>
                                      <p:to>
                                        <a:srgbClr val="0070C0"/>
                                      </p:to>
                                    </p:animClr>
                                    <p:set>
                                      <p:cBhvr>
                                        <p:cTn id="198" dur="500" fill="hold"/>
                                        <p:tgtEl>
                                          <p:spTgt spid="27"/>
                                        </p:tgtEl>
                                        <p:attrNameLst>
                                          <p:attrName>fill.type</p:attrName>
                                        </p:attrNameLst>
                                      </p:cBhvr>
                                      <p:to>
                                        <p:strVal val="solid"/>
                                      </p:to>
                                    </p:set>
                                    <p:set>
                                      <p:cBhvr>
                                        <p:cTn id="199" dur="500" fill="hold"/>
                                        <p:tgtEl>
                                          <p:spTgt spid="27"/>
                                        </p:tgtEl>
                                        <p:attrNameLst>
                                          <p:attrName>fill.on</p:attrName>
                                        </p:attrNameLst>
                                      </p:cBhvr>
                                      <p:to>
                                        <p:strVal val="true"/>
                                      </p:to>
                                    </p:set>
                                  </p:childTnLst>
                                </p:cTn>
                              </p:par>
                            </p:childTnLst>
                          </p:cTn>
                        </p:par>
                      </p:childTnLst>
                    </p:cTn>
                  </p:par>
                </p:childTnLst>
              </p:cTn>
              <p:nextCondLst>
                <p:cond evt="onClick" delay="0">
                  <p:tgtEl>
                    <p:spTgt spid="27"/>
                  </p:tgtEl>
                </p:cond>
              </p:nextCondLst>
            </p:seq>
            <p:seq concurrent="1" nextAc="seek">
              <p:cTn id="200" restart="whenNotActive" fill="hold" evtFilter="cancelBubble" nodeType="interactiveSeq">
                <p:stCondLst>
                  <p:cond evt="onClick" delay="0">
                    <p:tgtEl>
                      <p:spTgt spid="28"/>
                    </p:tgtEl>
                  </p:cond>
                </p:stCondLst>
                <p:endSync evt="end" delay="0">
                  <p:rtn val="all"/>
                </p:endSync>
                <p:childTnLst>
                  <p:par>
                    <p:cTn id="201" fill="hold">
                      <p:stCondLst>
                        <p:cond delay="0"/>
                      </p:stCondLst>
                      <p:childTnLst>
                        <p:par>
                          <p:cTn id="202" fill="hold">
                            <p:stCondLst>
                              <p:cond delay="0"/>
                            </p:stCondLst>
                            <p:childTnLst>
                              <p:par>
                                <p:cTn id="203" presetID="19" presetClass="emph" presetSubtype="0" fill="hold" grpId="0" nodeType="clickEffect">
                                  <p:stCondLst>
                                    <p:cond delay="0"/>
                                  </p:stCondLst>
                                  <p:childTnLst>
                                    <p:animClr clrSpc="rgb" dir="cw">
                                      <p:cBhvr override="childStyle">
                                        <p:cTn id="204" dur="500" fill="hold"/>
                                        <p:tgtEl>
                                          <p:spTgt spid="28"/>
                                        </p:tgtEl>
                                        <p:attrNameLst>
                                          <p:attrName>style.color</p:attrName>
                                        </p:attrNameLst>
                                      </p:cBhvr>
                                      <p:to>
                                        <a:srgbClr val="FFFF00"/>
                                      </p:to>
                                    </p:animClr>
                                    <p:animClr clrSpc="rgb" dir="cw">
                                      <p:cBhvr>
                                        <p:cTn id="205" dur="500" fill="hold"/>
                                        <p:tgtEl>
                                          <p:spTgt spid="28"/>
                                        </p:tgtEl>
                                        <p:attrNameLst>
                                          <p:attrName>fillcolor</p:attrName>
                                        </p:attrNameLst>
                                      </p:cBhvr>
                                      <p:to>
                                        <a:srgbClr val="FFFF00"/>
                                      </p:to>
                                    </p:animClr>
                                    <p:set>
                                      <p:cBhvr>
                                        <p:cTn id="206" dur="500" fill="hold"/>
                                        <p:tgtEl>
                                          <p:spTgt spid="28"/>
                                        </p:tgtEl>
                                        <p:attrNameLst>
                                          <p:attrName>fill.type</p:attrName>
                                        </p:attrNameLst>
                                      </p:cBhvr>
                                      <p:to>
                                        <p:strVal val="solid"/>
                                      </p:to>
                                    </p:set>
                                    <p:set>
                                      <p:cBhvr>
                                        <p:cTn id="207" dur="500" fill="hold"/>
                                        <p:tgtEl>
                                          <p:spTgt spid="28"/>
                                        </p:tgtEl>
                                        <p:attrNameLst>
                                          <p:attrName>fill.on</p:attrName>
                                        </p:attrNameLst>
                                      </p:cBhvr>
                                      <p:to>
                                        <p:strVal val="true"/>
                                      </p:to>
                                    </p:set>
                                  </p:childTnLst>
                                </p:cTn>
                              </p:par>
                            </p:childTnLst>
                          </p:cTn>
                        </p:par>
                      </p:childTnLst>
                    </p:cTn>
                  </p:par>
                  <p:par>
                    <p:cTn id="208" fill="hold">
                      <p:stCondLst>
                        <p:cond delay="indefinite"/>
                      </p:stCondLst>
                      <p:childTnLst>
                        <p:par>
                          <p:cTn id="209" fill="hold">
                            <p:stCondLst>
                              <p:cond delay="0"/>
                            </p:stCondLst>
                            <p:childTnLst>
                              <p:par>
                                <p:cTn id="210" presetID="19" presetClass="emph" presetSubtype="0" fill="hold" grpId="1" nodeType="clickEffect">
                                  <p:stCondLst>
                                    <p:cond delay="0"/>
                                  </p:stCondLst>
                                  <p:childTnLst>
                                    <p:animClr clrSpc="rgb" dir="cw">
                                      <p:cBhvr override="childStyle">
                                        <p:cTn id="211" dur="500" fill="hold"/>
                                        <p:tgtEl>
                                          <p:spTgt spid="28"/>
                                        </p:tgtEl>
                                        <p:attrNameLst>
                                          <p:attrName>style.color</p:attrName>
                                        </p:attrNameLst>
                                      </p:cBhvr>
                                      <p:to>
                                        <a:srgbClr val="00B050"/>
                                      </p:to>
                                    </p:animClr>
                                    <p:animClr clrSpc="rgb" dir="cw">
                                      <p:cBhvr>
                                        <p:cTn id="212" dur="500" fill="hold"/>
                                        <p:tgtEl>
                                          <p:spTgt spid="28"/>
                                        </p:tgtEl>
                                        <p:attrNameLst>
                                          <p:attrName>fillcolor</p:attrName>
                                        </p:attrNameLst>
                                      </p:cBhvr>
                                      <p:to>
                                        <a:srgbClr val="00B050"/>
                                      </p:to>
                                    </p:animClr>
                                    <p:set>
                                      <p:cBhvr>
                                        <p:cTn id="213" dur="500" fill="hold"/>
                                        <p:tgtEl>
                                          <p:spTgt spid="28"/>
                                        </p:tgtEl>
                                        <p:attrNameLst>
                                          <p:attrName>fill.type</p:attrName>
                                        </p:attrNameLst>
                                      </p:cBhvr>
                                      <p:to>
                                        <p:strVal val="solid"/>
                                      </p:to>
                                    </p:set>
                                    <p:set>
                                      <p:cBhvr>
                                        <p:cTn id="214" dur="500" fill="hold"/>
                                        <p:tgtEl>
                                          <p:spTgt spid="28"/>
                                        </p:tgtEl>
                                        <p:attrNameLst>
                                          <p:attrName>fill.on</p:attrName>
                                        </p:attrNameLst>
                                      </p:cBhvr>
                                      <p:to>
                                        <p:strVal val="true"/>
                                      </p:to>
                                    </p:set>
                                  </p:childTnLst>
                                </p:cTn>
                              </p:par>
                            </p:childTnLst>
                          </p:cTn>
                        </p:par>
                      </p:childTnLst>
                    </p:cTn>
                  </p:par>
                  <p:par>
                    <p:cTn id="215" fill="hold">
                      <p:stCondLst>
                        <p:cond delay="indefinite"/>
                      </p:stCondLst>
                      <p:childTnLst>
                        <p:par>
                          <p:cTn id="216" fill="hold">
                            <p:stCondLst>
                              <p:cond delay="0"/>
                            </p:stCondLst>
                            <p:childTnLst>
                              <p:par>
                                <p:cTn id="217" presetID="19" presetClass="emph" presetSubtype="0" fill="hold" grpId="2" nodeType="clickEffect">
                                  <p:stCondLst>
                                    <p:cond delay="0"/>
                                  </p:stCondLst>
                                  <p:childTnLst>
                                    <p:animClr clrSpc="rgb" dir="cw">
                                      <p:cBhvr override="childStyle">
                                        <p:cTn id="218" dur="500" fill="hold"/>
                                        <p:tgtEl>
                                          <p:spTgt spid="28"/>
                                        </p:tgtEl>
                                        <p:attrNameLst>
                                          <p:attrName>style.color</p:attrName>
                                        </p:attrNameLst>
                                      </p:cBhvr>
                                      <p:to>
                                        <a:srgbClr val="0070C0"/>
                                      </p:to>
                                    </p:animClr>
                                    <p:animClr clrSpc="rgb" dir="cw">
                                      <p:cBhvr>
                                        <p:cTn id="219" dur="500" fill="hold"/>
                                        <p:tgtEl>
                                          <p:spTgt spid="28"/>
                                        </p:tgtEl>
                                        <p:attrNameLst>
                                          <p:attrName>fillcolor</p:attrName>
                                        </p:attrNameLst>
                                      </p:cBhvr>
                                      <p:to>
                                        <a:srgbClr val="0070C0"/>
                                      </p:to>
                                    </p:animClr>
                                    <p:set>
                                      <p:cBhvr>
                                        <p:cTn id="220" dur="500" fill="hold"/>
                                        <p:tgtEl>
                                          <p:spTgt spid="28"/>
                                        </p:tgtEl>
                                        <p:attrNameLst>
                                          <p:attrName>fill.type</p:attrName>
                                        </p:attrNameLst>
                                      </p:cBhvr>
                                      <p:to>
                                        <p:strVal val="solid"/>
                                      </p:to>
                                    </p:set>
                                    <p:set>
                                      <p:cBhvr>
                                        <p:cTn id="221" dur="500" fill="hold"/>
                                        <p:tgtEl>
                                          <p:spTgt spid="28"/>
                                        </p:tgtEl>
                                        <p:attrNameLst>
                                          <p:attrName>fill.on</p:attrName>
                                        </p:attrNameLst>
                                      </p:cBhvr>
                                      <p:to>
                                        <p:strVal val="true"/>
                                      </p:to>
                                    </p:set>
                                  </p:childTnLst>
                                </p:cTn>
                              </p:par>
                            </p:childTnLst>
                          </p:cTn>
                        </p:par>
                      </p:childTnLst>
                    </p:cTn>
                  </p:par>
                </p:childTnLst>
              </p:cTn>
              <p:nextCondLst>
                <p:cond evt="onClick" delay="0">
                  <p:tgtEl>
                    <p:spTgt spid="28"/>
                  </p:tgtEl>
                </p:cond>
              </p:nextCondLst>
            </p:seq>
            <p:seq concurrent="1" nextAc="seek">
              <p:cTn id="222" restart="whenNotActive" fill="hold" evtFilter="cancelBubble" nodeType="interactiveSeq">
                <p:stCondLst>
                  <p:cond evt="onClick" delay="0">
                    <p:tgtEl>
                      <p:spTgt spid="29"/>
                    </p:tgtEl>
                  </p:cond>
                </p:stCondLst>
                <p:endSync evt="end" delay="0">
                  <p:rtn val="all"/>
                </p:endSync>
                <p:childTnLst>
                  <p:par>
                    <p:cTn id="223" fill="hold">
                      <p:stCondLst>
                        <p:cond delay="0"/>
                      </p:stCondLst>
                      <p:childTnLst>
                        <p:par>
                          <p:cTn id="224" fill="hold">
                            <p:stCondLst>
                              <p:cond delay="0"/>
                            </p:stCondLst>
                            <p:childTnLst>
                              <p:par>
                                <p:cTn id="225" presetID="19" presetClass="emph" presetSubtype="0" fill="hold" grpId="0" nodeType="clickEffect">
                                  <p:stCondLst>
                                    <p:cond delay="0"/>
                                  </p:stCondLst>
                                  <p:childTnLst>
                                    <p:animClr clrSpc="rgb" dir="cw">
                                      <p:cBhvr override="childStyle">
                                        <p:cTn id="226" dur="500" fill="hold"/>
                                        <p:tgtEl>
                                          <p:spTgt spid="29"/>
                                        </p:tgtEl>
                                        <p:attrNameLst>
                                          <p:attrName>style.color</p:attrName>
                                        </p:attrNameLst>
                                      </p:cBhvr>
                                      <p:to>
                                        <a:srgbClr val="FFFF00"/>
                                      </p:to>
                                    </p:animClr>
                                    <p:animClr clrSpc="rgb" dir="cw">
                                      <p:cBhvr>
                                        <p:cTn id="227" dur="500" fill="hold"/>
                                        <p:tgtEl>
                                          <p:spTgt spid="29"/>
                                        </p:tgtEl>
                                        <p:attrNameLst>
                                          <p:attrName>fillcolor</p:attrName>
                                        </p:attrNameLst>
                                      </p:cBhvr>
                                      <p:to>
                                        <a:srgbClr val="FFFF00"/>
                                      </p:to>
                                    </p:animClr>
                                    <p:set>
                                      <p:cBhvr>
                                        <p:cTn id="228" dur="500" fill="hold"/>
                                        <p:tgtEl>
                                          <p:spTgt spid="29"/>
                                        </p:tgtEl>
                                        <p:attrNameLst>
                                          <p:attrName>fill.type</p:attrName>
                                        </p:attrNameLst>
                                      </p:cBhvr>
                                      <p:to>
                                        <p:strVal val="solid"/>
                                      </p:to>
                                    </p:set>
                                    <p:set>
                                      <p:cBhvr>
                                        <p:cTn id="229" dur="500" fill="hold"/>
                                        <p:tgtEl>
                                          <p:spTgt spid="29"/>
                                        </p:tgtEl>
                                        <p:attrNameLst>
                                          <p:attrName>fill.on</p:attrName>
                                        </p:attrNameLst>
                                      </p:cBhvr>
                                      <p:to>
                                        <p:strVal val="true"/>
                                      </p:to>
                                    </p:set>
                                  </p:childTnLst>
                                </p:cTn>
                              </p:par>
                            </p:childTnLst>
                          </p:cTn>
                        </p:par>
                      </p:childTnLst>
                    </p:cTn>
                  </p:par>
                  <p:par>
                    <p:cTn id="230" fill="hold">
                      <p:stCondLst>
                        <p:cond delay="indefinite"/>
                      </p:stCondLst>
                      <p:childTnLst>
                        <p:par>
                          <p:cTn id="231" fill="hold">
                            <p:stCondLst>
                              <p:cond delay="0"/>
                            </p:stCondLst>
                            <p:childTnLst>
                              <p:par>
                                <p:cTn id="232" presetID="19" presetClass="emph" presetSubtype="0" fill="hold" grpId="1" nodeType="clickEffect">
                                  <p:stCondLst>
                                    <p:cond delay="0"/>
                                  </p:stCondLst>
                                  <p:childTnLst>
                                    <p:animClr clrSpc="rgb" dir="cw">
                                      <p:cBhvr override="childStyle">
                                        <p:cTn id="233" dur="500" fill="hold"/>
                                        <p:tgtEl>
                                          <p:spTgt spid="29"/>
                                        </p:tgtEl>
                                        <p:attrNameLst>
                                          <p:attrName>style.color</p:attrName>
                                        </p:attrNameLst>
                                      </p:cBhvr>
                                      <p:to>
                                        <a:srgbClr val="00B050"/>
                                      </p:to>
                                    </p:animClr>
                                    <p:animClr clrSpc="rgb" dir="cw">
                                      <p:cBhvr>
                                        <p:cTn id="234" dur="500" fill="hold"/>
                                        <p:tgtEl>
                                          <p:spTgt spid="29"/>
                                        </p:tgtEl>
                                        <p:attrNameLst>
                                          <p:attrName>fillcolor</p:attrName>
                                        </p:attrNameLst>
                                      </p:cBhvr>
                                      <p:to>
                                        <a:srgbClr val="00B050"/>
                                      </p:to>
                                    </p:animClr>
                                    <p:set>
                                      <p:cBhvr>
                                        <p:cTn id="235" dur="500" fill="hold"/>
                                        <p:tgtEl>
                                          <p:spTgt spid="29"/>
                                        </p:tgtEl>
                                        <p:attrNameLst>
                                          <p:attrName>fill.type</p:attrName>
                                        </p:attrNameLst>
                                      </p:cBhvr>
                                      <p:to>
                                        <p:strVal val="solid"/>
                                      </p:to>
                                    </p:set>
                                    <p:set>
                                      <p:cBhvr>
                                        <p:cTn id="236" dur="500" fill="hold"/>
                                        <p:tgtEl>
                                          <p:spTgt spid="29"/>
                                        </p:tgtEl>
                                        <p:attrNameLst>
                                          <p:attrName>fill.on</p:attrName>
                                        </p:attrNameLst>
                                      </p:cBhvr>
                                      <p:to>
                                        <p:strVal val="true"/>
                                      </p:to>
                                    </p:set>
                                  </p:childTnLst>
                                </p:cTn>
                              </p:par>
                            </p:childTnLst>
                          </p:cTn>
                        </p:par>
                      </p:childTnLst>
                    </p:cTn>
                  </p:par>
                  <p:par>
                    <p:cTn id="237" fill="hold">
                      <p:stCondLst>
                        <p:cond delay="indefinite"/>
                      </p:stCondLst>
                      <p:childTnLst>
                        <p:par>
                          <p:cTn id="238" fill="hold">
                            <p:stCondLst>
                              <p:cond delay="0"/>
                            </p:stCondLst>
                            <p:childTnLst>
                              <p:par>
                                <p:cTn id="239" presetID="19" presetClass="emph" presetSubtype="0" fill="hold" grpId="2" nodeType="clickEffect">
                                  <p:stCondLst>
                                    <p:cond delay="0"/>
                                  </p:stCondLst>
                                  <p:childTnLst>
                                    <p:animClr clrSpc="rgb" dir="cw">
                                      <p:cBhvr override="childStyle">
                                        <p:cTn id="240" dur="500" fill="hold"/>
                                        <p:tgtEl>
                                          <p:spTgt spid="29"/>
                                        </p:tgtEl>
                                        <p:attrNameLst>
                                          <p:attrName>style.color</p:attrName>
                                        </p:attrNameLst>
                                      </p:cBhvr>
                                      <p:to>
                                        <a:srgbClr val="0070C0"/>
                                      </p:to>
                                    </p:animClr>
                                    <p:animClr clrSpc="rgb" dir="cw">
                                      <p:cBhvr>
                                        <p:cTn id="241" dur="500" fill="hold"/>
                                        <p:tgtEl>
                                          <p:spTgt spid="29"/>
                                        </p:tgtEl>
                                        <p:attrNameLst>
                                          <p:attrName>fillcolor</p:attrName>
                                        </p:attrNameLst>
                                      </p:cBhvr>
                                      <p:to>
                                        <a:srgbClr val="0070C0"/>
                                      </p:to>
                                    </p:animClr>
                                    <p:set>
                                      <p:cBhvr>
                                        <p:cTn id="242" dur="500" fill="hold"/>
                                        <p:tgtEl>
                                          <p:spTgt spid="29"/>
                                        </p:tgtEl>
                                        <p:attrNameLst>
                                          <p:attrName>fill.type</p:attrName>
                                        </p:attrNameLst>
                                      </p:cBhvr>
                                      <p:to>
                                        <p:strVal val="solid"/>
                                      </p:to>
                                    </p:set>
                                    <p:set>
                                      <p:cBhvr>
                                        <p:cTn id="243" dur="500" fill="hold"/>
                                        <p:tgtEl>
                                          <p:spTgt spid="29"/>
                                        </p:tgtEl>
                                        <p:attrNameLst>
                                          <p:attrName>fill.on</p:attrName>
                                        </p:attrNameLst>
                                      </p:cBhvr>
                                      <p:to>
                                        <p:strVal val="true"/>
                                      </p:to>
                                    </p:set>
                                  </p:childTnLst>
                                </p:cTn>
                              </p:par>
                            </p:childTnLst>
                          </p:cTn>
                        </p:par>
                      </p:childTnLst>
                    </p:cTn>
                  </p:par>
                </p:childTnLst>
              </p:cTn>
              <p:nextCondLst>
                <p:cond evt="onClick" delay="0">
                  <p:tgtEl>
                    <p:spTgt spid="29"/>
                  </p:tgtEl>
                </p:cond>
              </p:nextCondLst>
            </p:seq>
            <p:seq concurrent="1" nextAc="seek">
              <p:cTn id="244" restart="whenNotActive" fill="hold" evtFilter="cancelBubble" nodeType="interactiveSeq">
                <p:stCondLst>
                  <p:cond evt="onClick" delay="0">
                    <p:tgtEl>
                      <p:spTgt spid="30"/>
                    </p:tgtEl>
                  </p:cond>
                </p:stCondLst>
                <p:endSync evt="end" delay="0">
                  <p:rtn val="all"/>
                </p:endSync>
                <p:childTnLst>
                  <p:par>
                    <p:cTn id="245" fill="hold">
                      <p:stCondLst>
                        <p:cond delay="0"/>
                      </p:stCondLst>
                      <p:childTnLst>
                        <p:par>
                          <p:cTn id="246" fill="hold">
                            <p:stCondLst>
                              <p:cond delay="0"/>
                            </p:stCondLst>
                            <p:childTnLst>
                              <p:par>
                                <p:cTn id="247" presetID="19" presetClass="emph" presetSubtype="0" fill="hold" grpId="0" nodeType="clickEffect">
                                  <p:stCondLst>
                                    <p:cond delay="0"/>
                                  </p:stCondLst>
                                  <p:childTnLst>
                                    <p:animClr clrSpc="rgb" dir="cw">
                                      <p:cBhvr override="childStyle">
                                        <p:cTn id="248" dur="500" fill="hold"/>
                                        <p:tgtEl>
                                          <p:spTgt spid="30"/>
                                        </p:tgtEl>
                                        <p:attrNameLst>
                                          <p:attrName>style.color</p:attrName>
                                        </p:attrNameLst>
                                      </p:cBhvr>
                                      <p:to>
                                        <a:srgbClr val="FFFF00"/>
                                      </p:to>
                                    </p:animClr>
                                    <p:animClr clrSpc="rgb" dir="cw">
                                      <p:cBhvr>
                                        <p:cTn id="249" dur="500" fill="hold"/>
                                        <p:tgtEl>
                                          <p:spTgt spid="30"/>
                                        </p:tgtEl>
                                        <p:attrNameLst>
                                          <p:attrName>fillcolor</p:attrName>
                                        </p:attrNameLst>
                                      </p:cBhvr>
                                      <p:to>
                                        <a:srgbClr val="FFFF00"/>
                                      </p:to>
                                    </p:animClr>
                                    <p:set>
                                      <p:cBhvr>
                                        <p:cTn id="250" dur="500" fill="hold"/>
                                        <p:tgtEl>
                                          <p:spTgt spid="30"/>
                                        </p:tgtEl>
                                        <p:attrNameLst>
                                          <p:attrName>fill.type</p:attrName>
                                        </p:attrNameLst>
                                      </p:cBhvr>
                                      <p:to>
                                        <p:strVal val="solid"/>
                                      </p:to>
                                    </p:set>
                                    <p:set>
                                      <p:cBhvr>
                                        <p:cTn id="251" dur="500" fill="hold"/>
                                        <p:tgtEl>
                                          <p:spTgt spid="30"/>
                                        </p:tgtEl>
                                        <p:attrNameLst>
                                          <p:attrName>fill.on</p:attrName>
                                        </p:attrNameLst>
                                      </p:cBhvr>
                                      <p:to>
                                        <p:strVal val="true"/>
                                      </p:to>
                                    </p:set>
                                  </p:childTnLst>
                                </p:cTn>
                              </p:par>
                            </p:childTnLst>
                          </p:cTn>
                        </p:par>
                      </p:childTnLst>
                    </p:cTn>
                  </p:par>
                  <p:par>
                    <p:cTn id="252" fill="hold">
                      <p:stCondLst>
                        <p:cond delay="indefinite"/>
                      </p:stCondLst>
                      <p:childTnLst>
                        <p:par>
                          <p:cTn id="253" fill="hold">
                            <p:stCondLst>
                              <p:cond delay="0"/>
                            </p:stCondLst>
                            <p:childTnLst>
                              <p:par>
                                <p:cTn id="254" presetID="19" presetClass="emph" presetSubtype="0" fill="hold" grpId="1" nodeType="clickEffect">
                                  <p:stCondLst>
                                    <p:cond delay="0"/>
                                  </p:stCondLst>
                                  <p:childTnLst>
                                    <p:animClr clrSpc="rgb" dir="cw">
                                      <p:cBhvr override="childStyle">
                                        <p:cTn id="255" dur="500" fill="hold"/>
                                        <p:tgtEl>
                                          <p:spTgt spid="30"/>
                                        </p:tgtEl>
                                        <p:attrNameLst>
                                          <p:attrName>style.color</p:attrName>
                                        </p:attrNameLst>
                                      </p:cBhvr>
                                      <p:to>
                                        <a:srgbClr val="00B050"/>
                                      </p:to>
                                    </p:animClr>
                                    <p:animClr clrSpc="rgb" dir="cw">
                                      <p:cBhvr>
                                        <p:cTn id="256" dur="500" fill="hold"/>
                                        <p:tgtEl>
                                          <p:spTgt spid="30"/>
                                        </p:tgtEl>
                                        <p:attrNameLst>
                                          <p:attrName>fillcolor</p:attrName>
                                        </p:attrNameLst>
                                      </p:cBhvr>
                                      <p:to>
                                        <a:srgbClr val="00B050"/>
                                      </p:to>
                                    </p:animClr>
                                    <p:set>
                                      <p:cBhvr>
                                        <p:cTn id="257" dur="500" fill="hold"/>
                                        <p:tgtEl>
                                          <p:spTgt spid="30"/>
                                        </p:tgtEl>
                                        <p:attrNameLst>
                                          <p:attrName>fill.type</p:attrName>
                                        </p:attrNameLst>
                                      </p:cBhvr>
                                      <p:to>
                                        <p:strVal val="solid"/>
                                      </p:to>
                                    </p:set>
                                    <p:set>
                                      <p:cBhvr>
                                        <p:cTn id="258" dur="500" fill="hold"/>
                                        <p:tgtEl>
                                          <p:spTgt spid="30"/>
                                        </p:tgtEl>
                                        <p:attrNameLst>
                                          <p:attrName>fill.on</p:attrName>
                                        </p:attrNameLst>
                                      </p:cBhvr>
                                      <p:to>
                                        <p:strVal val="true"/>
                                      </p:to>
                                    </p:set>
                                  </p:childTnLst>
                                </p:cTn>
                              </p:par>
                            </p:childTnLst>
                          </p:cTn>
                        </p:par>
                      </p:childTnLst>
                    </p:cTn>
                  </p:par>
                  <p:par>
                    <p:cTn id="259" fill="hold">
                      <p:stCondLst>
                        <p:cond delay="indefinite"/>
                      </p:stCondLst>
                      <p:childTnLst>
                        <p:par>
                          <p:cTn id="260" fill="hold">
                            <p:stCondLst>
                              <p:cond delay="0"/>
                            </p:stCondLst>
                            <p:childTnLst>
                              <p:par>
                                <p:cTn id="261" presetID="19" presetClass="emph" presetSubtype="0" fill="hold" grpId="2" nodeType="clickEffect">
                                  <p:stCondLst>
                                    <p:cond delay="0"/>
                                  </p:stCondLst>
                                  <p:childTnLst>
                                    <p:animClr clrSpc="rgb" dir="cw">
                                      <p:cBhvr override="childStyle">
                                        <p:cTn id="262" dur="500" fill="hold"/>
                                        <p:tgtEl>
                                          <p:spTgt spid="30"/>
                                        </p:tgtEl>
                                        <p:attrNameLst>
                                          <p:attrName>style.color</p:attrName>
                                        </p:attrNameLst>
                                      </p:cBhvr>
                                      <p:to>
                                        <a:srgbClr val="0070C0"/>
                                      </p:to>
                                    </p:animClr>
                                    <p:animClr clrSpc="rgb" dir="cw">
                                      <p:cBhvr>
                                        <p:cTn id="263" dur="500" fill="hold"/>
                                        <p:tgtEl>
                                          <p:spTgt spid="30"/>
                                        </p:tgtEl>
                                        <p:attrNameLst>
                                          <p:attrName>fillcolor</p:attrName>
                                        </p:attrNameLst>
                                      </p:cBhvr>
                                      <p:to>
                                        <a:srgbClr val="0070C0"/>
                                      </p:to>
                                    </p:animClr>
                                    <p:set>
                                      <p:cBhvr>
                                        <p:cTn id="264" dur="500" fill="hold"/>
                                        <p:tgtEl>
                                          <p:spTgt spid="30"/>
                                        </p:tgtEl>
                                        <p:attrNameLst>
                                          <p:attrName>fill.type</p:attrName>
                                        </p:attrNameLst>
                                      </p:cBhvr>
                                      <p:to>
                                        <p:strVal val="solid"/>
                                      </p:to>
                                    </p:set>
                                    <p:set>
                                      <p:cBhvr>
                                        <p:cTn id="265" dur="500" fill="hold"/>
                                        <p:tgtEl>
                                          <p:spTgt spid="30"/>
                                        </p:tgtEl>
                                        <p:attrNameLst>
                                          <p:attrName>fill.on</p:attrName>
                                        </p:attrNameLst>
                                      </p:cBhvr>
                                      <p:to>
                                        <p:strVal val="true"/>
                                      </p:to>
                                    </p:set>
                                  </p:childTnLst>
                                </p:cTn>
                              </p:par>
                            </p:childTnLst>
                          </p:cTn>
                        </p:par>
                      </p:childTnLst>
                    </p:cTn>
                  </p:par>
                </p:childTnLst>
              </p:cTn>
              <p:nextCondLst>
                <p:cond evt="onClick" delay="0">
                  <p:tgtEl>
                    <p:spTgt spid="30"/>
                  </p:tgtEl>
                </p:cond>
              </p:nextCondLst>
            </p:seq>
            <p:seq concurrent="1" nextAc="seek">
              <p:cTn id="266" restart="whenNotActive" fill="hold" evtFilter="cancelBubble" nodeType="interactiveSeq">
                <p:stCondLst>
                  <p:cond evt="onClick" delay="0">
                    <p:tgtEl>
                      <p:spTgt spid="31"/>
                    </p:tgtEl>
                  </p:cond>
                </p:stCondLst>
                <p:endSync evt="end" delay="0">
                  <p:rtn val="all"/>
                </p:endSync>
                <p:childTnLst>
                  <p:par>
                    <p:cTn id="267" fill="hold">
                      <p:stCondLst>
                        <p:cond delay="0"/>
                      </p:stCondLst>
                      <p:childTnLst>
                        <p:par>
                          <p:cTn id="268" fill="hold">
                            <p:stCondLst>
                              <p:cond delay="0"/>
                            </p:stCondLst>
                            <p:childTnLst>
                              <p:par>
                                <p:cTn id="269" presetID="19" presetClass="emph" presetSubtype="0" fill="hold" grpId="0" nodeType="clickEffect">
                                  <p:stCondLst>
                                    <p:cond delay="0"/>
                                  </p:stCondLst>
                                  <p:childTnLst>
                                    <p:animClr clrSpc="rgb" dir="cw">
                                      <p:cBhvr override="childStyle">
                                        <p:cTn id="270" dur="500" fill="hold"/>
                                        <p:tgtEl>
                                          <p:spTgt spid="31"/>
                                        </p:tgtEl>
                                        <p:attrNameLst>
                                          <p:attrName>style.color</p:attrName>
                                        </p:attrNameLst>
                                      </p:cBhvr>
                                      <p:to>
                                        <a:srgbClr val="FFFF00"/>
                                      </p:to>
                                    </p:animClr>
                                    <p:animClr clrSpc="rgb" dir="cw">
                                      <p:cBhvr>
                                        <p:cTn id="271" dur="500" fill="hold"/>
                                        <p:tgtEl>
                                          <p:spTgt spid="31"/>
                                        </p:tgtEl>
                                        <p:attrNameLst>
                                          <p:attrName>fillcolor</p:attrName>
                                        </p:attrNameLst>
                                      </p:cBhvr>
                                      <p:to>
                                        <a:srgbClr val="FFFF00"/>
                                      </p:to>
                                    </p:animClr>
                                    <p:set>
                                      <p:cBhvr>
                                        <p:cTn id="272" dur="500" fill="hold"/>
                                        <p:tgtEl>
                                          <p:spTgt spid="31"/>
                                        </p:tgtEl>
                                        <p:attrNameLst>
                                          <p:attrName>fill.type</p:attrName>
                                        </p:attrNameLst>
                                      </p:cBhvr>
                                      <p:to>
                                        <p:strVal val="solid"/>
                                      </p:to>
                                    </p:set>
                                    <p:set>
                                      <p:cBhvr>
                                        <p:cTn id="273" dur="500" fill="hold"/>
                                        <p:tgtEl>
                                          <p:spTgt spid="31"/>
                                        </p:tgtEl>
                                        <p:attrNameLst>
                                          <p:attrName>fill.on</p:attrName>
                                        </p:attrNameLst>
                                      </p:cBhvr>
                                      <p:to>
                                        <p:strVal val="true"/>
                                      </p:to>
                                    </p:set>
                                  </p:childTnLst>
                                </p:cTn>
                              </p:par>
                            </p:childTnLst>
                          </p:cTn>
                        </p:par>
                      </p:childTnLst>
                    </p:cTn>
                  </p:par>
                  <p:par>
                    <p:cTn id="274" fill="hold">
                      <p:stCondLst>
                        <p:cond delay="indefinite"/>
                      </p:stCondLst>
                      <p:childTnLst>
                        <p:par>
                          <p:cTn id="275" fill="hold">
                            <p:stCondLst>
                              <p:cond delay="0"/>
                            </p:stCondLst>
                            <p:childTnLst>
                              <p:par>
                                <p:cTn id="276" presetID="19" presetClass="emph" presetSubtype="0" fill="hold" grpId="1" nodeType="clickEffect">
                                  <p:stCondLst>
                                    <p:cond delay="0"/>
                                  </p:stCondLst>
                                  <p:childTnLst>
                                    <p:animClr clrSpc="rgb" dir="cw">
                                      <p:cBhvr override="childStyle">
                                        <p:cTn id="277" dur="500" fill="hold"/>
                                        <p:tgtEl>
                                          <p:spTgt spid="31"/>
                                        </p:tgtEl>
                                        <p:attrNameLst>
                                          <p:attrName>style.color</p:attrName>
                                        </p:attrNameLst>
                                      </p:cBhvr>
                                      <p:to>
                                        <a:srgbClr val="00B050"/>
                                      </p:to>
                                    </p:animClr>
                                    <p:animClr clrSpc="rgb" dir="cw">
                                      <p:cBhvr>
                                        <p:cTn id="278" dur="500" fill="hold"/>
                                        <p:tgtEl>
                                          <p:spTgt spid="31"/>
                                        </p:tgtEl>
                                        <p:attrNameLst>
                                          <p:attrName>fillcolor</p:attrName>
                                        </p:attrNameLst>
                                      </p:cBhvr>
                                      <p:to>
                                        <a:srgbClr val="00B050"/>
                                      </p:to>
                                    </p:animClr>
                                    <p:set>
                                      <p:cBhvr>
                                        <p:cTn id="279" dur="500" fill="hold"/>
                                        <p:tgtEl>
                                          <p:spTgt spid="31"/>
                                        </p:tgtEl>
                                        <p:attrNameLst>
                                          <p:attrName>fill.type</p:attrName>
                                        </p:attrNameLst>
                                      </p:cBhvr>
                                      <p:to>
                                        <p:strVal val="solid"/>
                                      </p:to>
                                    </p:set>
                                    <p:set>
                                      <p:cBhvr>
                                        <p:cTn id="280" dur="500" fill="hold"/>
                                        <p:tgtEl>
                                          <p:spTgt spid="31"/>
                                        </p:tgtEl>
                                        <p:attrNameLst>
                                          <p:attrName>fill.on</p:attrName>
                                        </p:attrNameLst>
                                      </p:cBhvr>
                                      <p:to>
                                        <p:strVal val="true"/>
                                      </p:to>
                                    </p:set>
                                  </p:childTnLst>
                                </p:cTn>
                              </p:par>
                            </p:childTnLst>
                          </p:cTn>
                        </p:par>
                      </p:childTnLst>
                    </p:cTn>
                  </p:par>
                  <p:par>
                    <p:cTn id="281" fill="hold">
                      <p:stCondLst>
                        <p:cond delay="indefinite"/>
                      </p:stCondLst>
                      <p:childTnLst>
                        <p:par>
                          <p:cTn id="282" fill="hold">
                            <p:stCondLst>
                              <p:cond delay="0"/>
                            </p:stCondLst>
                            <p:childTnLst>
                              <p:par>
                                <p:cTn id="283" presetID="19" presetClass="emph" presetSubtype="0" fill="hold" grpId="2" nodeType="clickEffect">
                                  <p:stCondLst>
                                    <p:cond delay="0"/>
                                  </p:stCondLst>
                                  <p:childTnLst>
                                    <p:animClr clrSpc="rgb" dir="cw">
                                      <p:cBhvr override="childStyle">
                                        <p:cTn id="284" dur="500" fill="hold"/>
                                        <p:tgtEl>
                                          <p:spTgt spid="31"/>
                                        </p:tgtEl>
                                        <p:attrNameLst>
                                          <p:attrName>style.color</p:attrName>
                                        </p:attrNameLst>
                                      </p:cBhvr>
                                      <p:to>
                                        <a:srgbClr val="0070C0"/>
                                      </p:to>
                                    </p:animClr>
                                    <p:animClr clrSpc="rgb" dir="cw">
                                      <p:cBhvr>
                                        <p:cTn id="285" dur="500" fill="hold"/>
                                        <p:tgtEl>
                                          <p:spTgt spid="31"/>
                                        </p:tgtEl>
                                        <p:attrNameLst>
                                          <p:attrName>fillcolor</p:attrName>
                                        </p:attrNameLst>
                                      </p:cBhvr>
                                      <p:to>
                                        <a:srgbClr val="0070C0"/>
                                      </p:to>
                                    </p:animClr>
                                    <p:set>
                                      <p:cBhvr>
                                        <p:cTn id="286" dur="500" fill="hold"/>
                                        <p:tgtEl>
                                          <p:spTgt spid="31"/>
                                        </p:tgtEl>
                                        <p:attrNameLst>
                                          <p:attrName>fill.type</p:attrName>
                                        </p:attrNameLst>
                                      </p:cBhvr>
                                      <p:to>
                                        <p:strVal val="solid"/>
                                      </p:to>
                                    </p:set>
                                    <p:set>
                                      <p:cBhvr>
                                        <p:cTn id="287" dur="500" fill="hold"/>
                                        <p:tgtEl>
                                          <p:spTgt spid="31"/>
                                        </p:tgtEl>
                                        <p:attrNameLst>
                                          <p:attrName>fill.on</p:attrName>
                                        </p:attrNameLst>
                                      </p:cBhvr>
                                      <p:to>
                                        <p:strVal val="true"/>
                                      </p:to>
                                    </p:set>
                                  </p:childTnLst>
                                </p:cTn>
                              </p:par>
                            </p:childTnLst>
                          </p:cTn>
                        </p:par>
                      </p:childTnLst>
                    </p:cTn>
                  </p:par>
                </p:childTnLst>
              </p:cTn>
              <p:nextCondLst>
                <p:cond evt="onClick" delay="0">
                  <p:tgtEl>
                    <p:spTgt spid="31"/>
                  </p:tgtEl>
                </p:cond>
              </p:nextCondLst>
            </p:seq>
            <p:seq concurrent="1" nextAc="seek">
              <p:cTn id="288" restart="whenNotActive" fill="hold" evtFilter="cancelBubble" nodeType="interactiveSeq">
                <p:stCondLst>
                  <p:cond evt="onClick" delay="0">
                    <p:tgtEl>
                      <p:spTgt spid="32"/>
                    </p:tgtEl>
                  </p:cond>
                </p:stCondLst>
                <p:endSync evt="end" delay="0">
                  <p:rtn val="all"/>
                </p:endSync>
                <p:childTnLst>
                  <p:par>
                    <p:cTn id="289" fill="hold">
                      <p:stCondLst>
                        <p:cond delay="0"/>
                      </p:stCondLst>
                      <p:childTnLst>
                        <p:par>
                          <p:cTn id="290" fill="hold">
                            <p:stCondLst>
                              <p:cond delay="0"/>
                            </p:stCondLst>
                            <p:childTnLst>
                              <p:par>
                                <p:cTn id="291" presetID="19" presetClass="emph" presetSubtype="0" fill="hold" grpId="0" nodeType="clickEffect">
                                  <p:stCondLst>
                                    <p:cond delay="0"/>
                                  </p:stCondLst>
                                  <p:childTnLst>
                                    <p:animClr clrSpc="rgb" dir="cw">
                                      <p:cBhvr override="childStyle">
                                        <p:cTn id="292" dur="500" fill="hold"/>
                                        <p:tgtEl>
                                          <p:spTgt spid="32"/>
                                        </p:tgtEl>
                                        <p:attrNameLst>
                                          <p:attrName>style.color</p:attrName>
                                        </p:attrNameLst>
                                      </p:cBhvr>
                                      <p:to>
                                        <a:srgbClr val="FFFF00"/>
                                      </p:to>
                                    </p:animClr>
                                    <p:animClr clrSpc="rgb" dir="cw">
                                      <p:cBhvr>
                                        <p:cTn id="293" dur="500" fill="hold"/>
                                        <p:tgtEl>
                                          <p:spTgt spid="32"/>
                                        </p:tgtEl>
                                        <p:attrNameLst>
                                          <p:attrName>fillcolor</p:attrName>
                                        </p:attrNameLst>
                                      </p:cBhvr>
                                      <p:to>
                                        <a:srgbClr val="FFFF00"/>
                                      </p:to>
                                    </p:animClr>
                                    <p:set>
                                      <p:cBhvr>
                                        <p:cTn id="294" dur="500" fill="hold"/>
                                        <p:tgtEl>
                                          <p:spTgt spid="32"/>
                                        </p:tgtEl>
                                        <p:attrNameLst>
                                          <p:attrName>fill.type</p:attrName>
                                        </p:attrNameLst>
                                      </p:cBhvr>
                                      <p:to>
                                        <p:strVal val="solid"/>
                                      </p:to>
                                    </p:set>
                                    <p:set>
                                      <p:cBhvr>
                                        <p:cTn id="295" dur="500" fill="hold"/>
                                        <p:tgtEl>
                                          <p:spTgt spid="32"/>
                                        </p:tgtEl>
                                        <p:attrNameLst>
                                          <p:attrName>fill.on</p:attrName>
                                        </p:attrNameLst>
                                      </p:cBhvr>
                                      <p:to>
                                        <p:strVal val="true"/>
                                      </p:to>
                                    </p:set>
                                  </p:childTnLst>
                                </p:cTn>
                              </p:par>
                            </p:childTnLst>
                          </p:cTn>
                        </p:par>
                      </p:childTnLst>
                    </p:cTn>
                  </p:par>
                  <p:par>
                    <p:cTn id="296" fill="hold">
                      <p:stCondLst>
                        <p:cond delay="indefinite"/>
                      </p:stCondLst>
                      <p:childTnLst>
                        <p:par>
                          <p:cTn id="297" fill="hold">
                            <p:stCondLst>
                              <p:cond delay="0"/>
                            </p:stCondLst>
                            <p:childTnLst>
                              <p:par>
                                <p:cTn id="298" presetID="19" presetClass="emph" presetSubtype="0" fill="hold" grpId="1" nodeType="clickEffect">
                                  <p:stCondLst>
                                    <p:cond delay="0"/>
                                  </p:stCondLst>
                                  <p:childTnLst>
                                    <p:animClr clrSpc="rgb" dir="cw">
                                      <p:cBhvr override="childStyle">
                                        <p:cTn id="299" dur="500" fill="hold"/>
                                        <p:tgtEl>
                                          <p:spTgt spid="32"/>
                                        </p:tgtEl>
                                        <p:attrNameLst>
                                          <p:attrName>style.color</p:attrName>
                                        </p:attrNameLst>
                                      </p:cBhvr>
                                      <p:to>
                                        <a:srgbClr val="00B050"/>
                                      </p:to>
                                    </p:animClr>
                                    <p:animClr clrSpc="rgb" dir="cw">
                                      <p:cBhvr>
                                        <p:cTn id="300" dur="500" fill="hold"/>
                                        <p:tgtEl>
                                          <p:spTgt spid="32"/>
                                        </p:tgtEl>
                                        <p:attrNameLst>
                                          <p:attrName>fillcolor</p:attrName>
                                        </p:attrNameLst>
                                      </p:cBhvr>
                                      <p:to>
                                        <a:srgbClr val="00B050"/>
                                      </p:to>
                                    </p:animClr>
                                    <p:set>
                                      <p:cBhvr>
                                        <p:cTn id="301" dur="500" fill="hold"/>
                                        <p:tgtEl>
                                          <p:spTgt spid="32"/>
                                        </p:tgtEl>
                                        <p:attrNameLst>
                                          <p:attrName>fill.type</p:attrName>
                                        </p:attrNameLst>
                                      </p:cBhvr>
                                      <p:to>
                                        <p:strVal val="solid"/>
                                      </p:to>
                                    </p:set>
                                    <p:set>
                                      <p:cBhvr>
                                        <p:cTn id="302" dur="500" fill="hold"/>
                                        <p:tgtEl>
                                          <p:spTgt spid="32"/>
                                        </p:tgtEl>
                                        <p:attrNameLst>
                                          <p:attrName>fill.on</p:attrName>
                                        </p:attrNameLst>
                                      </p:cBhvr>
                                      <p:to>
                                        <p:strVal val="true"/>
                                      </p:to>
                                    </p:set>
                                  </p:childTnLst>
                                </p:cTn>
                              </p:par>
                            </p:childTnLst>
                          </p:cTn>
                        </p:par>
                      </p:childTnLst>
                    </p:cTn>
                  </p:par>
                  <p:par>
                    <p:cTn id="303" fill="hold">
                      <p:stCondLst>
                        <p:cond delay="indefinite"/>
                      </p:stCondLst>
                      <p:childTnLst>
                        <p:par>
                          <p:cTn id="304" fill="hold">
                            <p:stCondLst>
                              <p:cond delay="0"/>
                            </p:stCondLst>
                            <p:childTnLst>
                              <p:par>
                                <p:cTn id="305" presetID="19" presetClass="emph" presetSubtype="0" fill="hold" grpId="2" nodeType="clickEffect">
                                  <p:stCondLst>
                                    <p:cond delay="0"/>
                                  </p:stCondLst>
                                  <p:childTnLst>
                                    <p:animClr clrSpc="rgb" dir="cw">
                                      <p:cBhvr override="childStyle">
                                        <p:cTn id="306" dur="500" fill="hold"/>
                                        <p:tgtEl>
                                          <p:spTgt spid="32"/>
                                        </p:tgtEl>
                                        <p:attrNameLst>
                                          <p:attrName>style.color</p:attrName>
                                        </p:attrNameLst>
                                      </p:cBhvr>
                                      <p:to>
                                        <a:srgbClr val="0070C0"/>
                                      </p:to>
                                    </p:animClr>
                                    <p:animClr clrSpc="rgb" dir="cw">
                                      <p:cBhvr>
                                        <p:cTn id="307" dur="500" fill="hold"/>
                                        <p:tgtEl>
                                          <p:spTgt spid="32"/>
                                        </p:tgtEl>
                                        <p:attrNameLst>
                                          <p:attrName>fillcolor</p:attrName>
                                        </p:attrNameLst>
                                      </p:cBhvr>
                                      <p:to>
                                        <a:srgbClr val="0070C0"/>
                                      </p:to>
                                    </p:animClr>
                                    <p:set>
                                      <p:cBhvr>
                                        <p:cTn id="308" dur="500" fill="hold"/>
                                        <p:tgtEl>
                                          <p:spTgt spid="32"/>
                                        </p:tgtEl>
                                        <p:attrNameLst>
                                          <p:attrName>fill.type</p:attrName>
                                        </p:attrNameLst>
                                      </p:cBhvr>
                                      <p:to>
                                        <p:strVal val="solid"/>
                                      </p:to>
                                    </p:set>
                                    <p:set>
                                      <p:cBhvr>
                                        <p:cTn id="309" dur="500" fill="hold"/>
                                        <p:tgtEl>
                                          <p:spTgt spid="32"/>
                                        </p:tgtEl>
                                        <p:attrNameLst>
                                          <p:attrName>fill.on</p:attrName>
                                        </p:attrNameLst>
                                      </p:cBhvr>
                                      <p:to>
                                        <p:strVal val="true"/>
                                      </p:to>
                                    </p:set>
                                  </p:childTnLst>
                                </p:cTn>
                              </p:par>
                            </p:childTnLst>
                          </p:cTn>
                        </p:par>
                      </p:childTnLst>
                    </p:cTn>
                  </p:par>
                </p:childTnLst>
              </p:cTn>
              <p:nextCondLst>
                <p:cond evt="onClick" delay="0">
                  <p:tgtEl>
                    <p:spTgt spid="32"/>
                  </p:tgtEl>
                </p:cond>
              </p:nextCondLst>
            </p:seq>
            <p:seq concurrent="1" nextAc="seek">
              <p:cTn id="310" restart="whenNotActive" fill="hold" evtFilter="cancelBubble" nodeType="interactiveSeq">
                <p:stCondLst>
                  <p:cond evt="onClick" delay="0">
                    <p:tgtEl>
                      <p:spTgt spid="33"/>
                    </p:tgtEl>
                  </p:cond>
                </p:stCondLst>
                <p:endSync evt="end" delay="0">
                  <p:rtn val="all"/>
                </p:endSync>
                <p:childTnLst>
                  <p:par>
                    <p:cTn id="311" fill="hold">
                      <p:stCondLst>
                        <p:cond delay="0"/>
                      </p:stCondLst>
                      <p:childTnLst>
                        <p:par>
                          <p:cTn id="312" fill="hold">
                            <p:stCondLst>
                              <p:cond delay="0"/>
                            </p:stCondLst>
                            <p:childTnLst>
                              <p:par>
                                <p:cTn id="313" presetID="19" presetClass="emph" presetSubtype="0" fill="hold" grpId="0" nodeType="clickEffect">
                                  <p:stCondLst>
                                    <p:cond delay="0"/>
                                  </p:stCondLst>
                                  <p:childTnLst>
                                    <p:animClr clrSpc="rgb" dir="cw">
                                      <p:cBhvr override="childStyle">
                                        <p:cTn id="314" dur="500" fill="hold"/>
                                        <p:tgtEl>
                                          <p:spTgt spid="33"/>
                                        </p:tgtEl>
                                        <p:attrNameLst>
                                          <p:attrName>style.color</p:attrName>
                                        </p:attrNameLst>
                                      </p:cBhvr>
                                      <p:to>
                                        <a:srgbClr val="FFFF00"/>
                                      </p:to>
                                    </p:animClr>
                                    <p:animClr clrSpc="rgb" dir="cw">
                                      <p:cBhvr>
                                        <p:cTn id="315" dur="500" fill="hold"/>
                                        <p:tgtEl>
                                          <p:spTgt spid="33"/>
                                        </p:tgtEl>
                                        <p:attrNameLst>
                                          <p:attrName>fillcolor</p:attrName>
                                        </p:attrNameLst>
                                      </p:cBhvr>
                                      <p:to>
                                        <a:srgbClr val="FFFF00"/>
                                      </p:to>
                                    </p:animClr>
                                    <p:set>
                                      <p:cBhvr>
                                        <p:cTn id="316" dur="500" fill="hold"/>
                                        <p:tgtEl>
                                          <p:spTgt spid="33"/>
                                        </p:tgtEl>
                                        <p:attrNameLst>
                                          <p:attrName>fill.type</p:attrName>
                                        </p:attrNameLst>
                                      </p:cBhvr>
                                      <p:to>
                                        <p:strVal val="solid"/>
                                      </p:to>
                                    </p:set>
                                    <p:set>
                                      <p:cBhvr>
                                        <p:cTn id="317" dur="500" fill="hold"/>
                                        <p:tgtEl>
                                          <p:spTgt spid="33"/>
                                        </p:tgtEl>
                                        <p:attrNameLst>
                                          <p:attrName>fill.on</p:attrName>
                                        </p:attrNameLst>
                                      </p:cBhvr>
                                      <p:to>
                                        <p:strVal val="true"/>
                                      </p:to>
                                    </p:set>
                                  </p:childTnLst>
                                </p:cTn>
                              </p:par>
                            </p:childTnLst>
                          </p:cTn>
                        </p:par>
                      </p:childTnLst>
                    </p:cTn>
                  </p:par>
                  <p:par>
                    <p:cTn id="318" fill="hold">
                      <p:stCondLst>
                        <p:cond delay="indefinite"/>
                      </p:stCondLst>
                      <p:childTnLst>
                        <p:par>
                          <p:cTn id="319" fill="hold">
                            <p:stCondLst>
                              <p:cond delay="0"/>
                            </p:stCondLst>
                            <p:childTnLst>
                              <p:par>
                                <p:cTn id="320" presetID="19" presetClass="emph" presetSubtype="0" fill="hold" grpId="1" nodeType="clickEffect">
                                  <p:stCondLst>
                                    <p:cond delay="0"/>
                                  </p:stCondLst>
                                  <p:childTnLst>
                                    <p:animClr clrSpc="rgb" dir="cw">
                                      <p:cBhvr override="childStyle">
                                        <p:cTn id="321" dur="500" fill="hold"/>
                                        <p:tgtEl>
                                          <p:spTgt spid="33"/>
                                        </p:tgtEl>
                                        <p:attrNameLst>
                                          <p:attrName>style.color</p:attrName>
                                        </p:attrNameLst>
                                      </p:cBhvr>
                                      <p:to>
                                        <a:srgbClr val="00B050"/>
                                      </p:to>
                                    </p:animClr>
                                    <p:animClr clrSpc="rgb" dir="cw">
                                      <p:cBhvr>
                                        <p:cTn id="322" dur="500" fill="hold"/>
                                        <p:tgtEl>
                                          <p:spTgt spid="33"/>
                                        </p:tgtEl>
                                        <p:attrNameLst>
                                          <p:attrName>fillcolor</p:attrName>
                                        </p:attrNameLst>
                                      </p:cBhvr>
                                      <p:to>
                                        <a:srgbClr val="00B050"/>
                                      </p:to>
                                    </p:animClr>
                                    <p:set>
                                      <p:cBhvr>
                                        <p:cTn id="323" dur="500" fill="hold"/>
                                        <p:tgtEl>
                                          <p:spTgt spid="33"/>
                                        </p:tgtEl>
                                        <p:attrNameLst>
                                          <p:attrName>fill.type</p:attrName>
                                        </p:attrNameLst>
                                      </p:cBhvr>
                                      <p:to>
                                        <p:strVal val="solid"/>
                                      </p:to>
                                    </p:set>
                                    <p:set>
                                      <p:cBhvr>
                                        <p:cTn id="324" dur="500" fill="hold"/>
                                        <p:tgtEl>
                                          <p:spTgt spid="33"/>
                                        </p:tgtEl>
                                        <p:attrNameLst>
                                          <p:attrName>fill.on</p:attrName>
                                        </p:attrNameLst>
                                      </p:cBhvr>
                                      <p:to>
                                        <p:strVal val="true"/>
                                      </p:to>
                                    </p:set>
                                  </p:childTnLst>
                                </p:cTn>
                              </p:par>
                            </p:childTnLst>
                          </p:cTn>
                        </p:par>
                      </p:childTnLst>
                    </p:cTn>
                  </p:par>
                  <p:par>
                    <p:cTn id="325" fill="hold">
                      <p:stCondLst>
                        <p:cond delay="indefinite"/>
                      </p:stCondLst>
                      <p:childTnLst>
                        <p:par>
                          <p:cTn id="326" fill="hold">
                            <p:stCondLst>
                              <p:cond delay="0"/>
                            </p:stCondLst>
                            <p:childTnLst>
                              <p:par>
                                <p:cTn id="327" presetID="19" presetClass="emph" presetSubtype="0" fill="hold" grpId="2" nodeType="clickEffect">
                                  <p:stCondLst>
                                    <p:cond delay="0"/>
                                  </p:stCondLst>
                                  <p:childTnLst>
                                    <p:animClr clrSpc="rgb" dir="cw">
                                      <p:cBhvr override="childStyle">
                                        <p:cTn id="328" dur="500" fill="hold"/>
                                        <p:tgtEl>
                                          <p:spTgt spid="33"/>
                                        </p:tgtEl>
                                        <p:attrNameLst>
                                          <p:attrName>style.color</p:attrName>
                                        </p:attrNameLst>
                                      </p:cBhvr>
                                      <p:to>
                                        <a:srgbClr val="0070C0"/>
                                      </p:to>
                                    </p:animClr>
                                    <p:animClr clrSpc="rgb" dir="cw">
                                      <p:cBhvr>
                                        <p:cTn id="329" dur="500" fill="hold"/>
                                        <p:tgtEl>
                                          <p:spTgt spid="33"/>
                                        </p:tgtEl>
                                        <p:attrNameLst>
                                          <p:attrName>fillcolor</p:attrName>
                                        </p:attrNameLst>
                                      </p:cBhvr>
                                      <p:to>
                                        <a:srgbClr val="0070C0"/>
                                      </p:to>
                                    </p:animClr>
                                    <p:set>
                                      <p:cBhvr>
                                        <p:cTn id="330" dur="500" fill="hold"/>
                                        <p:tgtEl>
                                          <p:spTgt spid="33"/>
                                        </p:tgtEl>
                                        <p:attrNameLst>
                                          <p:attrName>fill.type</p:attrName>
                                        </p:attrNameLst>
                                      </p:cBhvr>
                                      <p:to>
                                        <p:strVal val="solid"/>
                                      </p:to>
                                    </p:set>
                                    <p:set>
                                      <p:cBhvr>
                                        <p:cTn id="331" dur="500" fill="hold"/>
                                        <p:tgtEl>
                                          <p:spTgt spid="33"/>
                                        </p:tgtEl>
                                        <p:attrNameLst>
                                          <p:attrName>fill.on</p:attrName>
                                        </p:attrNameLst>
                                      </p:cBhvr>
                                      <p:to>
                                        <p:strVal val="true"/>
                                      </p:to>
                                    </p:set>
                                  </p:childTnLst>
                                </p:cTn>
                              </p:par>
                            </p:childTnLst>
                          </p:cTn>
                        </p:par>
                      </p:childTnLst>
                    </p:cTn>
                  </p:par>
                </p:childTnLst>
              </p:cTn>
              <p:nextCondLst>
                <p:cond evt="onClick" delay="0">
                  <p:tgtEl>
                    <p:spTgt spid="33"/>
                  </p:tgtEl>
                </p:cond>
              </p:nextCondLst>
            </p:seq>
          </p:childTnLst>
        </p:cTn>
      </p:par>
    </p:tnLst>
    <p:bldLst>
      <p:bldP spid="5" grpId="0" animBg="1"/>
      <p:bldP spid="5" grpId="1" animBg="1"/>
      <p:bldP spid="5" grpId="2" animBg="1"/>
      <p:bldP spid="12" grpId="0" animBg="1"/>
      <p:bldP spid="12" grpId="1" animBg="1"/>
      <p:bldP spid="12" grpId="2" animBg="1"/>
      <p:bldP spid="13" grpId="0" animBg="1"/>
      <p:bldP spid="13" grpId="1" animBg="1"/>
      <p:bldP spid="13" grpId="2" animBg="1"/>
      <p:bldP spid="14" grpId="0" animBg="1"/>
      <p:bldP spid="14" grpId="1" animBg="1"/>
      <p:bldP spid="14" grpId="2" animBg="1"/>
      <p:bldP spid="15" grpId="0" animBg="1"/>
      <p:bldP spid="15" grpId="1" animBg="1"/>
      <p:bldP spid="15" grpId="2" animBg="1"/>
      <p:bldP spid="24" grpId="0" animBg="1"/>
      <p:bldP spid="24" grpId="1" animBg="1"/>
      <p:bldP spid="24" grpId="2" animBg="1"/>
      <p:bldP spid="25" grpId="0" animBg="1"/>
      <p:bldP spid="25" grpId="1" animBg="1"/>
      <p:bldP spid="25" grpId="2" animBg="1"/>
      <p:bldP spid="26" grpId="0" animBg="1"/>
      <p:bldP spid="26" grpId="1" animBg="1"/>
      <p:bldP spid="26" grpId="2" animBg="1"/>
      <p:bldP spid="27" grpId="0" animBg="1"/>
      <p:bldP spid="27" grpId="1" animBg="1"/>
      <p:bldP spid="27" grpId="2" animBg="1"/>
      <p:bldP spid="28" grpId="0" animBg="1"/>
      <p:bldP spid="28" grpId="1" animBg="1"/>
      <p:bldP spid="28" grpId="2" animBg="1"/>
      <p:bldP spid="29" grpId="0" animBg="1"/>
      <p:bldP spid="29" grpId="1" animBg="1"/>
      <p:bldP spid="29" grpId="2" animBg="1"/>
      <p:bldP spid="30" grpId="0" animBg="1"/>
      <p:bldP spid="30" grpId="1" animBg="1"/>
      <p:bldP spid="30" grpId="2" animBg="1"/>
      <p:bldP spid="31" grpId="0" animBg="1"/>
      <p:bldP spid="31" grpId="1" animBg="1"/>
      <p:bldP spid="31" grpId="2" animBg="1"/>
      <p:bldP spid="32" grpId="0" animBg="1"/>
      <p:bldP spid="32" grpId="1" animBg="1"/>
      <p:bldP spid="32" grpId="2" animBg="1"/>
      <p:bldP spid="33" grpId="0" animBg="1"/>
      <p:bldP spid="33" grpId="1" animBg="1"/>
      <p:bldP spid="33" grpId="2"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Instructions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How to play</a:t>
            </a:r>
          </a:p>
          <a:p>
            <a:pPr lvl="1"/>
            <a:r>
              <a:rPr lang="en-GB" dirty="0" smtClean="0"/>
              <a:t>Write 15 questions</a:t>
            </a:r>
          </a:p>
          <a:p>
            <a:pPr lvl="1"/>
            <a:r>
              <a:rPr lang="en-GB" dirty="0" smtClean="0"/>
              <a:t>Divide your class into two teams yellow and green </a:t>
            </a:r>
          </a:p>
          <a:p>
            <a:pPr lvl="1"/>
            <a:r>
              <a:rPr lang="en-GB" dirty="0" smtClean="0"/>
              <a:t>Play on an interactive whiteboard</a:t>
            </a:r>
          </a:p>
          <a:p>
            <a:pPr lvl="1"/>
            <a:r>
              <a:rPr lang="en-GB" dirty="0" smtClean="0"/>
              <a:t>Students that get an answer right get to choose a circle</a:t>
            </a:r>
          </a:p>
          <a:p>
            <a:pPr lvl="1"/>
            <a:r>
              <a:rPr lang="en-GB" dirty="0" smtClean="0"/>
              <a:t>A diagonal line of 3 = 3 points</a:t>
            </a:r>
          </a:p>
          <a:p>
            <a:pPr lvl="1"/>
            <a:r>
              <a:rPr lang="en-GB" dirty="0" smtClean="0"/>
              <a:t>Line down of 3 = 3 points</a:t>
            </a:r>
          </a:p>
          <a:p>
            <a:pPr lvl="1"/>
            <a:r>
              <a:rPr lang="en-GB" dirty="0" smtClean="0"/>
              <a:t>Line across = 5 points +1 bonus point</a:t>
            </a:r>
          </a:p>
          <a:p>
            <a:r>
              <a:rPr lang="en-GB" dirty="0" smtClean="0"/>
              <a:t>How to edit</a:t>
            </a:r>
          </a:p>
          <a:p>
            <a:pPr lvl="1"/>
            <a:r>
              <a:rPr lang="en-GB" dirty="0" smtClean="0"/>
              <a:t>You can set the background to be any image using the format background on the design tab and choose picture fill and then the file option</a:t>
            </a:r>
          </a:p>
          <a:p>
            <a:pPr lvl="1"/>
            <a:r>
              <a:rPr lang="en-GB" dirty="0" smtClean="0"/>
              <a:t>You can change the colour that the circles go by going to the animation pane, you could change them into house colours, or you can add extra colours with more clicks by choosing Animations&gt; object colour&gt; then pick a fill colour.  So if you have 4 houses you can click it 4 times until you reach your team colour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44840" y="144780"/>
            <a:ext cx="3627120" cy="2567940"/>
          </a:xfrm>
          <a:prstGeom prst="rect">
            <a:avLst/>
          </a:prstGeom>
        </p:spPr>
      </p:pic>
      <p:sp>
        <p:nvSpPr>
          <p:cNvPr id="5" name="TextBox 4"/>
          <p:cNvSpPr txBox="1"/>
          <p:nvPr/>
        </p:nvSpPr>
        <p:spPr>
          <a:xfrm>
            <a:off x="7980061" y="6311900"/>
            <a:ext cx="3891899" cy="369332"/>
          </a:xfrm>
          <a:prstGeom prst="rect">
            <a:avLst/>
          </a:prstGeom>
          <a:noFill/>
        </p:spPr>
        <p:txBody>
          <a:bodyPr wrap="none" rtlCol="0">
            <a:spAutoFit/>
          </a:bodyPr>
          <a:lstStyle/>
          <a:p>
            <a:r>
              <a:rPr lang="en-GB" dirty="0" smtClean="0"/>
              <a:t>© Sarah Hilton 2022 for Revisionstation</a:t>
            </a:r>
            <a:endParaRPr lang="en-GB" dirty="0"/>
          </a:p>
        </p:txBody>
      </p:sp>
    </p:spTree>
    <p:extLst>
      <p:ext uri="{BB962C8B-B14F-4D97-AF65-F5344CB8AC3E}">
        <p14:creationId xmlns:p14="http://schemas.microsoft.com/office/powerpoint/2010/main" val="3161325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159</Words>
  <Application>Microsoft Office PowerPoint</Application>
  <PresentationFormat>Widescreen</PresentationFormat>
  <Paragraphs>14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AlphabetSoup Tilt BT</vt:lpstr>
      <vt:lpstr>Arial</vt:lpstr>
      <vt:lpstr>Calibri</vt:lpstr>
      <vt:lpstr>Calibri Light</vt:lpstr>
      <vt:lpstr>Office Theme</vt:lpstr>
      <vt:lpstr>PowerPoint Presentation</vt:lpstr>
      <vt:lpstr>Instructions</vt:lpstr>
    </vt:vector>
  </TitlesOfParts>
  <Company>Derby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Hilton for Revisionstation</dc:creator>
  <cp:lastModifiedBy>Sarah Hilton for Revisionstation</cp:lastModifiedBy>
  <cp:revision>7</cp:revision>
  <dcterms:created xsi:type="dcterms:W3CDTF">2022-10-09T07:44:08Z</dcterms:created>
  <dcterms:modified xsi:type="dcterms:W3CDTF">2022-10-09T08:05:35Z</dcterms:modified>
</cp:coreProperties>
</file>