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6547-202F-1894-494F-9C73D164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6B732-2B8C-6CFA-8FA8-ACF3602F0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CD771-1040-0EE6-5BD5-50036B1C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1A6EA-74F7-6CD7-36A8-F18B6BC3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8CEFD-8D18-0558-6CE1-3BC81FF1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7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C74BD-180F-4801-5F70-2BAC7266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12879-D423-4C8B-25C7-F61FF5312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BE6DA-70F3-5F2F-0DF4-487538AC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8AB07-5FD9-D3BA-E3E8-EB3A0A06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A94E-D162-6191-7833-02C183F8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4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0F3C35-A9DC-F11C-07C6-0BF0EA3F18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2F2F5-97EC-2431-1795-F3106D425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BF616-4D23-E7C8-46EA-0CF80E56F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920EB-4A8A-11FF-C6BB-98734FBDB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EAB18-201B-4A85-C57A-7D251111E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60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307A3-1A9F-9C7D-69B0-12CDCBE47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4ACA-F916-B7DD-E025-D87C3EE1C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189A7-1F2B-6E7C-255A-0F410814F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C9B68-D8F6-1FAF-E551-30EBB69DE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0DB81-447C-5A85-9989-194CC7EE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15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36C8A-C853-3CF0-E95F-5BB67DB3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29590-DE52-5422-373D-42B101087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F775E-0E84-FE5D-4CE2-8BCDFC67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093B6-754B-7D63-8A62-5ABC5AD2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8DDCD-BA2D-B0B3-6B38-3E38A023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0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AB200-043E-7CE9-75D8-13BAA59D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1D351-1363-4DF7-FDA5-A9A1F0EA8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61991-E1B0-FE90-FB79-C35FE0CCD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90F95-018A-5790-D6A5-8421D68D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7D15D-1709-393C-3053-E4E06C43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349C1-F755-D2B5-BF61-BDC7EAA5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6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E545-4009-957B-DA8D-44982AC8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41D0E-631F-E146-FC7D-68BC78A2E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90DB9-1A8C-A28D-9D51-FCDC35FD3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EEDC8F-29A7-1946-E87D-7B1C1F81B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1C10A-2E05-2529-3DBD-6151B7B2A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31F11-F952-1B90-D03C-AE101C28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2FF28-DCEF-9786-7CDD-5234997F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C763A-D3FF-B30B-2FE6-36C258C6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F02C5-BFA2-454B-CA7B-2AAA30BD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700F3-3686-0D35-C8BE-2560F574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1CB18-7D1C-EFFA-AD56-2ABF25A60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9FA479-A648-5C92-B8D1-82782460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15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592F0C-27FB-5B70-4442-FD86B5DDC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E471B-CF67-6E4B-7ED2-B2CCF12D7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14B15-61F5-4F82-5772-72F6BA20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8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298BC-A4E9-D30E-27E7-183EE181B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C9C19-8F19-879C-BFC0-A0D1682C5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F4FD1-3D3F-4C7F-0BF2-178AC61DD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9C170-2C81-B9DD-25BF-3B062FEC8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89667-20B0-DA75-B378-63D8EF75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50555-C24D-4A4B-A628-1269305B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0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DFF95-523E-CE7C-047B-267FF0AD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C27EC-ABF2-9018-05FF-C0B2895A5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5D91C-D763-F14D-6DF2-F3225E33E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9AF96-201B-8FE0-A95E-3E87957A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A4ECA-0466-443B-1B98-2F03C11AF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E8308-29F3-4AD5-1602-467C968C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1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82BD11-9A9D-8C70-7EA8-3B95B2AD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977834-74F0-E6E8-E78A-8CA3C22B2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30753-5A1A-2D66-14C8-F95D934C0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46B87-FA96-42B3-92C0-6F7A9AD4464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6B65C-89C3-5BDA-5DDD-2E394C4B3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20B25-9683-E06D-18DE-058D16D50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B5A34-EF8A-46CF-8195-8AF3AF225E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6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EE750-2D44-2C86-69B2-EB6FD45BF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4649" y="777098"/>
            <a:ext cx="6296526" cy="1655763"/>
          </a:xfrm>
        </p:spPr>
        <p:txBody>
          <a:bodyPr>
            <a:normAutofit fontScale="90000"/>
          </a:bodyPr>
          <a:lstStyle/>
          <a:p>
            <a:r>
              <a:rPr lang="en-GB" dirty="0"/>
              <a:t>Name 3 revision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02DDC-5EC2-B3AB-638F-7B0402170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6657" y="2596540"/>
            <a:ext cx="5615538" cy="546910"/>
          </a:xfrm>
        </p:spPr>
        <p:txBody>
          <a:bodyPr/>
          <a:lstStyle/>
          <a:p>
            <a:r>
              <a:rPr lang="en-GB" dirty="0"/>
              <a:t>Edexcel GCSE Business Version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EF75228-A6B7-0E85-C888-2FD2FB0C9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333" y="3307129"/>
            <a:ext cx="2808170" cy="19881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1E01FA-A3E5-94BD-DD16-629D64052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1175" y="66509"/>
            <a:ext cx="2533650" cy="3371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9FE30C8-6A3A-A715-10C8-E6C2DAE86D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8350" y="3338846"/>
            <a:ext cx="2533650" cy="3371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E56BD77-72A9-2C31-C32A-E5B0DCA33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52" y="66509"/>
            <a:ext cx="2533650" cy="3371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FFF7303-727D-A2F8-9ABB-923C17162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62" y="3307129"/>
            <a:ext cx="2533650" cy="33718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C62701-2532-B448-D950-B181DE904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0516" y="5640138"/>
            <a:ext cx="5686425" cy="1143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AD70478-AFD9-1647-5852-30C16D5DAB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9699" y="-19866"/>
            <a:ext cx="56864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59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077FAEE-C968-F37F-B461-694270AE21B8}"/>
              </a:ext>
            </a:extLst>
          </p:cNvPr>
          <p:cNvSpPr/>
          <p:nvPr/>
        </p:nvSpPr>
        <p:spPr>
          <a:xfrm>
            <a:off x="1099931" y="185531"/>
            <a:ext cx="1855304" cy="15770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reasons why new business ideas come about</a:t>
            </a:r>
            <a:r>
              <a:rPr lang="en-GB" dirty="0"/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9F8DEC7-8916-09DB-56B1-E8C2BBB22A7A}"/>
              </a:ext>
            </a:extLst>
          </p:cNvPr>
          <p:cNvSpPr/>
          <p:nvPr/>
        </p:nvSpPr>
        <p:spPr>
          <a:xfrm>
            <a:off x="3216966" y="185531"/>
            <a:ext cx="1855304" cy="15770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roles of an entrepreneur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93DB431-DB1B-9279-FEEA-1DA6F8E235F3}"/>
              </a:ext>
            </a:extLst>
          </p:cNvPr>
          <p:cNvSpPr/>
          <p:nvPr/>
        </p:nvSpPr>
        <p:spPr>
          <a:xfrm>
            <a:off x="5334001" y="185531"/>
            <a:ext cx="1855304" cy="15770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ways to segment a market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C9766A9-62D9-9480-CE61-B175AF8A81A6}"/>
              </a:ext>
            </a:extLst>
          </p:cNvPr>
          <p:cNvSpPr/>
          <p:nvPr/>
        </p:nvSpPr>
        <p:spPr>
          <a:xfrm>
            <a:off x="7451036" y="185531"/>
            <a:ext cx="1855304" cy="15770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Name 3 parts of the marketing mix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D5C9D34-083D-765A-9DAB-DC37BF9BAFBA}"/>
              </a:ext>
            </a:extLst>
          </p:cNvPr>
          <p:cNvSpPr/>
          <p:nvPr/>
        </p:nvSpPr>
        <p:spPr>
          <a:xfrm>
            <a:off x="9568070" y="185531"/>
            <a:ext cx="1855304" cy="157700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Name 3 external influences on business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5F89739-5520-8EF5-FB45-D46205BA9991}"/>
              </a:ext>
            </a:extLst>
          </p:cNvPr>
          <p:cNvSpPr/>
          <p:nvPr/>
        </p:nvSpPr>
        <p:spPr>
          <a:xfrm>
            <a:off x="1099931" y="2206488"/>
            <a:ext cx="1855304" cy="15770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risks of business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E9C0B6B-ED35-62F8-C6D8-87BBE319DF3F}"/>
              </a:ext>
            </a:extLst>
          </p:cNvPr>
          <p:cNvSpPr/>
          <p:nvPr/>
        </p:nvSpPr>
        <p:spPr>
          <a:xfrm>
            <a:off x="3216966" y="2206488"/>
            <a:ext cx="1855304" cy="15770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purposes of market research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7C9220-02FD-BC87-D143-C2C361695BF7}"/>
              </a:ext>
            </a:extLst>
          </p:cNvPr>
          <p:cNvSpPr/>
          <p:nvPr/>
        </p:nvSpPr>
        <p:spPr>
          <a:xfrm>
            <a:off x="5334001" y="2186435"/>
            <a:ext cx="1855304" cy="1577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non-financial aims and objectives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217B4B-A67A-21B5-D511-0762FA6993F5}"/>
              </a:ext>
            </a:extLst>
          </p:cNvPr>
          <p:cNvSpPr/>
          <p:nvPr/>
        </p:nvSpPr>
        <p:spPr>
          <a:xfrm>
            <a:off x="7451036" y="2206488"/>
            <a:ext cx="1855304" cy="157700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Name 3 roles of a business plan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5DDC58D-6DB0-4F55-1DE7-6F6D7FE502E3}"/>
              </a:ext>
            </a:extLst>
          </p:cNvPr>
          <p:cNvSpPr/>
          <p:nvPr/>
        </p:nvSpPr>
        <p:spPr>
          <a:xfrm>
            <a:off x="9568070" y="2206488"/>
            <a:ext cx="1855304" cy="1577008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Name 3 methods of inorganic growth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ED7942F-DD4D-9A8B-A29B-99EA58C5EB09}"/>
              </a:ext>
            </a:extLst>
          </p:cNvPr>
          <p:cNvSpPr/>
          <p:nvPr/>
        </p:nvSpPr>
        <p:spPr>
          <a:xfrm>
            <a:off x="1099931" y="4227445"/>
            <a:ext cx="1855304" cy="157700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rewards of business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B01B626-2683-8EB1-9041-81491684B1E5}"/>
              </a:ext>
            </a:extLst>
          </p:cNvPr>
          <p:cNvSpPr/>
          <p:nvPr/>
        </p:nvSpPr>
        <p:spPr>
          <a:xfrm>
            <a:off x="3216966" y="4227445"/>
            <a:ext cx="1855304" cy="15770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methods of secondary research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1C6AAEF-B2D5-AB8E-9D9E-CAD890AA3119}"/>
              </a:ext>
            </a:extLst>
          </p:cNvPr>
          <p:cNvSpPr/>
          <p:nvPr/>
        </p:nvSpPr>
        <p:spPr>
          <a:xfrm>
            <a:off x="5334001" y="4227445"/>
            <a:ext cx="1855304" cy="15770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Name 3 types of business ownership for a start-up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D8E7A55-A2B9-2FAF-B969-07D058389B97}"/>
              </a:ext>
            </a:extLst>
          </p:cNvPr>
          <p:cNvSpPr/>
          <p:nvPr/>
        </p:nvSpPr>
        <p:spPr>
          <a:xfrm>
            <a:off x="7451036" y="4227445"/>
            <a:ext cx="1855304" cy="157700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Name 3 different types of technology used by business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343F34F-94DD-1D30-D4F2-8E96D7AF83EC}"/>
              </a:ext>
            </a:extLst>
          </p:cNvPr>
          <p:cNvSpPr/>
          <p:nvPr/>
        </p:nvSpPr>
        <p:spPr>
          <a:xfrm>
            <a:off x="9568070" y="4227445"/>
            <a:ext cx="1855304" cy="157700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Name 3 phases of the product lifecycle</a:t>
            </a:r>
          </a:p>
        </p:txBody>
      </p:sp>
    </p:spTree>
    <p:extLst>
      <p:ext uri="{BB962C8B-B14F-4D97-AF65-F5344CB8AC3E}">
        <p14:creationId xmlns:p14="http://schemas.microsoft.com/office/powerpoint/2010/main" val="80490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3399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E60B-E68A-F2C1-C8B5-5D30053BCC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2DAE6-D075-51DC-E712-8B6FE2F5B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Divide class into 3 teams</a:t>
            </a:r>
          </a:p>
          <a:p>
            <a:r>
              <a:rPr lang="en-GB" dirty="0"/>
              <a:t>Team leader picks a colour at random (or house colours) orange / blue / green or you assign a colour</a:t>
            </a:r>
          </a:p>
          <a:p>
            <a:r>
              <a:rPr lang="en-GB" dirty="0"/>
              <a:t>Each team has to complete all their coloured tiles in the quickest time possible.  They can organise this between themselves (leadership skills).</a:t>
            </a:r>
          </a:p>
          <a:p>
            <a:r>
              <a:rPr lang="en-GB" dirty="0"/>
              <a:t>As they get a tile set correct they can click on the coloured tile on the interactive whiteboard</a:t>
            </a:r>
          </a:p>
          <a:p>
            <a:r>
              <a:rPr lang="en-GB" dirty="0"/>
              <a:t> First team with a complete correct set of tiles wins!</a:t>
            </a:r>
          </a:p>
          <a:p>
            <a:r>
              <a:rPr lang="en-GB" dirty="0"/>
              <a:t>Note: use a copy of the spec for the answers or to write a second challenge</a:t>
            </a:r>
          </a:p>
          <a:p>
            <a:r>
              <a:rPr lang="en-GB" dirty="0"/>
              <a:t>You could set this as an individual revision task</a:t>
            </a:r>
          </a:p>
        </p:txBody>
      </p:sp>
    </p:spTree>
    <p:extLst>
      <p:ext uri="{BB962C8B-B14F-4D97-AF65-F5344CB8AC3E}">
        <p14:creationId xmlns:p14="http://schemas.microsoft.com/office/powerpoint/2010/main" val="1595663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218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Name 3 revision game</vt:lpstr>
      <vt:lpstr>PowerPoint Presentation</vt:lpstr>
      <vt:lpstr>Instructions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3 revision game</dc:title>
  <dc:creator>Sarah Hilton</dc:creator>
  <cp:lastModifiedBy>Sarah Hilton</cp:lastModifiedBy>
  <cp:revision>15</cp:revision>
  <dcterms:created xsi:type="dcterms:W3CDTF">2022-10-12T18:30:49Z</dcterms:created>
  <dcterms:modified xsi:type="dcterms:W3CDTF">2022-10-12T20:23:26Z</dcterms:modified>
</cp:coreProperties>
</file>